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256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44" r:id="rId53"/>
    <p:sldId id="345" r:id="rId54"/>
    <p:sldId id="346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279" r:id="rId71"/>
    <p:sldId id="324" r:id="rId72"/>
    <p:sldId id="325" r:id="rId73"/>
    <p:sldId id="326" r:id="rId74"/>
    <p:sldId id="327" r:id="rId75"/>
    <p:sldId id="328" r:id="rId76"/>
    <p:sldId id="329" r:id="rId77"/>
    <p:sldId id="330" r:id="rId78"/>
    <p:sldId id="331" r:id="rId79"/>
    <p:sldId id="332" r:id="rId80"/>
    <p:sldId id="333" r:id="rId81"/>
    <p:sldId id="334" r:id="rId82"/>
    <p:sldId id="335" r:id="rId83"/>
    <p:sldId id="292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91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70" r:id="rId111"/>
    <p:sldId id="371" r:id="rId112"/>
    <p:sldId id="372" r:id="rId113"/>
    <p:sldId id="373" r:id="rId114"/>
    <p:sldId id="374" r:id="rId115"/>
    <p:sldId id="376" r:id="rId116"/>
    <p:sldId id="377" r:id="rId117"/>
    <p:sldId id="378" r:id="rId118"/>
    <p:sldId id="379" r:id="rId119"/>
    <p:sldId id="393" r:id="rId120"/>
    <p:sldId id="384" r:id="rId121"/>
    <p:sldId id="356" r:id="rId122"/>
    <p:sldId id="382" r:id="rId123"/>
    <p:sldId id="380" r:id="rId124"/>
    <p:sldId id="383" r:id="rId125"/>
    <p:sldId id="381" r:id="rId126"/>
    <p:sldId id="385" r:id="rId127"/>
    <p:sldId id="386" r:id="rId128"/>
    <p:sldId id="387" r:id="rId129"/>
    <p:sldId id="388" r:id="rId130"/>
    <p:sldId id="389" r:id="rId131"/>
    <p:sldId id="390" r:id="rId132"/>
    <p:sldId id="394" r:id="rId133"/>
    <p:sldId id="395" r:id="rId134"/>
    <p:sldId id="396" r:id="rId135"/>
    <p:sldId id="392" r:id="rId136"/>
    <p:sldId id="365" r:id="rId137"/>
    <p:sldId id="366" r:id="rId138"/>
    <p:sldId id="367" r:id="rId139"/>
    <p:sldId id="368" r:id="rId140"/>
    <p:sldId id="369" r:id="rId141"/>
    <p:sldId id="397" r:id="rId142"/>
    <p:sldId id="398" r:id="rId143"/>
    <p:sldId id="399" r:id="rId144"/>
    <p:sldId id="400" r:id="rId145"/>
    <p:sldId id="401" r:id="rId146"/>
    <p:sldId id="402" r:id="rId147"/>
    <p:sldId id="403" r:id="rId148"/>
    <p:sldId id="404" r:id="rId149"/>
    <p:sldId id="405" r:id="rId150"/>
    <p:sldId id="406" r:id="rId151"/>
    <p:sldId id="407" r:id="rId152"/>
    <p:sldId id="408" r:id="rId153"/>
    <p:sldId id="409" r:id="rId154"/>
    <p:sldId id="410" r:id="rId155"/>
    <p:sldId id="411" r:id="rId156"/>
    <p:sldId id="412" r:id="rId157"/>
    <p:sldId id="413" r:id="rId158"/>
    <p:sldId id="414" r:id="rId159"/>
    <p:sldId id="415" r:id="rId160"/>
    <p:sldId id="416" r:id="rId161"/>
    <p:sldId id="417" r:id="rId162"/>
    <p:sldId id="418" r:id="rId163"/>
    <p:sldId id="419" r:id="rId164"/>
    <p:sldId id="420" r:id="rId165"/>
    <p:sldId id="421" r:id="rId166"/>
    <p:sldId id="422" r:id="rId167"/>
    <p:sldId id="423" r:id="rId168"/>
    <p:sldId id="424" r:id="rId169"/>
    <p:sldId id="425" r:id="rId170"/>
    <p:sldId id="426" r:id="rId171"/>
    <p:sldId id="427" r:id="rId172"/>
    <p:sldId id="428" r:id="rId173"/>
    <p:sldId id="429" r:id="rId174"/>
    <p:sldId id="430" r:id="rId175"/>
    <p:sldId id="431" r:id="rId176"/>
    <p:sldId id="432" r:id="rId177"/>
    <p:sldId id="433" r:id="rId178"/>
    <p:sldId id="434" r:id="rId179"/>
    <p:sldId id="435" r:id="rId180"/>
    <p:sldId id="436" r:id="rId181"/>
    <p:sldId id="437" r:id="rId182"/>
    <p:sldId id="438" r:id="rId183"/>
    <p:sldId id="439" r:id="rId184"/>
    <p:sldId id="440" r:id="rId185"/>
    <p:sldId id="441" r:id="rId186"/>
    <p:sldId id="442" r:id="rId187"/>
    <p:sldId id="443" r:id="rId188"/>
    <p:sldId id="444" r:id="rId189"/>
    <p:sldId id="445" r:id="rId190"/>
    <p:sldId id="446" r:id="rId191"/>
    <p:sldId id="447" r:id="rId192"/>
    <p:sldId id="448" r:id="rId193"/>
    <p:sldId id="449" r:id="rId194"/>
    <p:sldId id="450" r:id="rId195"/>
    <p:sldId id="451" r:id="rId196"/>
    <p:sldId id="452" r:id="rId197"/>
    <p:sldId id="453" r:id="rId198"/>
    <p:sldId id="454" r:id="rId199"/>
    <p:sldId id="455" r:id="rId200"/>
    <p:sldId id="456" r:id="rId201"/>
    <p:sldId id="457" r:id="rId202"/>
    <p:sldId id="458" r:id="rId203"/>
    <p:sldId id="459" r:id="rId204"/>
    <p:sldId id="460" r:id="rId205"/>
    <p:sldId id="461" r:id="rId206"/>
    <p:sldId id="462" r:id="rId207"/>
    <p:sldId id="463" r:id="rId208"/>
    <p:sldId id="464" r:id="rId209"/>
    <p:sldId id="465" r:id="rId210"/>
    <p:sldId id="466" r:id="rId211"/>
    <p:sldId id="467" r:id="rId212"/>
    <p:sldId id="468" r:id="rId2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64CF5A-370C-40DE-BB81-00026B3ECFC7}" v="322" dt="2024-06-21T12:17:16.9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55" autoAdjust="0"/>
    <p:restoredTop sz="94660"/>
  </p:normalViewPr>
  <p:slideViewPr>
    <p:cSldViewPr snapToGrid="0">
      <p:cViewPr>
        <p:scale>
          <a:sx n="66" d="100"/>
          <a:sy n="66" d="100"/>
        </p:scale>
        <p:origin x="78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theme" Target="theme/theme1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tableStyles" Target="tableStyles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microsoft.com/office/2016/11/relationships/changesInfo" Target="changesInfos/changesInfo1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219" Type="http://schemas.microsoft.com/office/2015/10/relationships/revisionInfo" Target="revisionInfo.xml"/><Relationship Id="rId3" Type="http://schemas.openxmlformats.org/officeDocument/2006/relationships/slide" Target="slides/slide2.xml"/><Relationship Id="rId214" Type="http://schemas.openxmlformats.org/officeDocument/2006/relationships/presProps" Target="presProps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viewProps" Target="viewProps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om Levison" userId="8bf1595b2793620a" providerId="LiveId" clId="{3764CF5A-370C-40DE-BB81-00026B3ECFC7}"/>
    <pc:docChg chg="undo custSel addSld delSld modSld sldOrd">
      <pc:chgData name="Atom Levison" userId="8bf1595b2793620a" providerId="LiveId" clId="{3764CF5A-370C-40DE-BB81-00026B3ECFC7}" dt="2024-06-21T12:22:04.584" v="816" actId="14100"/>
      <pc:docMkLst>
        <pc:docMk/>
      </pc:docMkLst>
      <pc:sldChg chg="addSp delSp modSp mod">
        <pc:chgData name="Atom Levison" userId="8bf1595b2793620a" providerId="LiveId" clId="{3764CF5A-370C-40DE-BB81-00026B3ECFC7}" dt="2024-06-21T10:35:53.071" v="57" actId="1036"/>
        <pc:sldMkLst>
          <pc:docMk/>
          <pc:sldMk cId="897185922" sldId="266"/>
        </pc:sldMkLst>
        <pc:grpChg chg="add del mod">
          <ac:chgData name="Atom Levison" userId="8bf1595b2793620a" providerId="LiveId" clId="{3764CF5A-370C-40DE-BB81-00026B3ECFC7}" dt="2024-06-21T10:35:53.071" v="57" actId="1036"/>
          <ac:grpSpMkLst>
            <pc:docMk/>
            <pc:sldMk cId="897185922" sldId="266"/>
            <ac:grpSpMk id="12" creationId="{7DB9D3AB-5126-C31E-44E2-B81F0D0C4DCC}"/>
          </ac:grpSpMkLst>
        </pc:grpChg>
        <pc:grpChg chg="add mod">
          <ac:chgData name="Atom Levison" userId="8bf1595b2793620a" providerId="LiveId" clId="{3764CF5A-370C-40DE-BB81-00026B3ECFC7}" dt="2024-06-21T10:35:26.942" v="55"/>
          <ac:grpSpMkLst>
            <pc:docMk/>
            <pc:sldMk cId="897185922" sldId="266"/>
            <ac:grpSpMk id="15" creationId="{3D9D8393-39CF-1344-A6AE-ADD43A9250DD}"/>
          </ac:grpSpMkLst>
        </pc:grpChg>
        <pc:picChg chg="mod">
          <ac:chgData name="Atom Levison" userId="8bf1595b2793620a" providerId="LiveId" clId="{3764CF5A-370C-40DE-BB81-00026B3ECFC7}" dt="2024-06-21T10:35:26.942" v="55"/>
          <ac:picMkLst>
            <pc:docMk/>
            <pc:sldMk cId="897185922" sldId="266"/>
            <ac:picMk id="16" creationId="{C2EFEE44-CD23-F0DE-5DBC-DD2DE04449EB}"/>
          </ac:picMkLst>
        </pc:picChg>
        <pc:picChg chg="mod">
          <ac:chgData name="Atom Levison" userId="8bf1595b2793620a" providerId="LiveId" clId="{3764CF5A-370C-40DE-BB81-00026B3ECFC7}" dt="2024-06-21T10:35:26.942" v="55"/>
          <ac:picMkLst>
            <pc:docMk/>
            <pc:sldMk cId="897185922" sldId="266"/>
            <ac:picMk id="17" creationId="{A7250098-2722-9E13-2DC3-1DF0F35818EC}"/>
          </ac:picMkLst>
        </pc:picChg>
        <pc:picChg chg="mod">
          <ac:chgData name="Atom Levison" userId="8bf1595b2793620a" providerId="LiveId" clId="{3764CF5A-370C-40DE-BB81-00026B3ECFC7}" dt="2024-06-21T10:35:26.942" v="55"/>
          <ac:picMkLst>
            <pc:docMk/>
            <pc:sldMk cId="897185922" sldId="266"/>
            <ac:picMk id="18" creationId="{3EEB7003-6E56-34CA-989D-03D9D4EBB20F}"/>
          </ac:picMkLst>
        </pc:picChg>
      </pc:sldChg>
      <pc:sldChg chg="addSp delSp modSp mod">
        <pc:chgData name="Atom Levison" userId="8bf1595b2793620a" providerId="LiveId" clId="{3764CF5A-370C-40DE-BB81-00026B3ECFC7}" dt="2024-06-21T10:36:31.947" v="59"/>
        <pc:sldMkLst>
          <pc:docMk/>
          <pc:sldMk cId="2269788454" sldId="267"/>
        </pc:sldMkLst>
        <pc:grpChg chg="del">
          <ac:chgData name="Atom Levison" userId="8bf1595b2793620a" providerId="LiveId" clId="{3764CF5A-370C-40DE-BB81-00026B3ECFC7}" dt="2024-06-21T10:26:32.901" v="0" actId="478"/>
          <ac:grpSpMkLst>
            <pc:docMk/>
            <pc:sldMk cId="2269788454" sldId="267"/>
            <ac:grpSpMk id="14" creationId="{8814A58A-24DB-AFE9-E816-CE981BB5742F}"/>
          </ac:grpSpMkLst>
        </pc:grpChg>
        <pc:grpChg chg="add del mod">
          <ac:chgData name="Atom Levison" userId="8bf1595b2793620a" providerId="LiveId" clId="{3764CF5A-370C-40DE-BB81-00026B3ECFC7}" dt="2024-06-21T10:36:31.452" v="58" actId="478"/>
          <ac:grpSpMkLst>
            <pc:docMk/>
            <pc:sldMk cId="2269788454" sldId="267"/>
            <ac:grpSpMk id="22" creationId="{42851E9D-57D9-7F4B-6FF7-036FA6832853}"/>
          </ac:grpSpMkLst>
        </pc:grpChg>
        <pc:grpChg chg="add mod">
          <ac:chgData name="Atom Levison" userId="8bf1595b2793620a" providerId="LiveId" clId="{3764CF5A-370C-40DE-BB81-00026B3ECFC7}" dt="2024-06-21T10:36:31.947" v="59"/>
          <ac:grpSpMkLst>
            <pc:docMk/>
            <pc:sldMk cId="2269788454" sldId="267"/>
            <ac:grpSpMk id="27" creationId="{C9223BE2-362F-AE23-16CE-281D4E37B569}"/>
          </ac:grpSpMkLst>
        </pc:grpChg>
        <pc:picChg chg="mod">
          <ac:chgData name="Atom Levison" userId="8bf1595b2793620a" providerId="LiveId" clId="{3764CF5A-370C-40DE-BB81-00026B3ECFC7}" dt="2024-06-21T10:27:10.677" v="45" actId="1035"/>
          <ac:picMkLst>
            <pc:docMk/>
            <pc:sldMk cId="2269788454" sldId="267"/>
            <ac:picMk id="23" creationId="{FF753521-7B83-8F0C-79BC-CFC6875F110C}"/>
          </ac:picMkLst>
        </pc:picChg>
        <pc:picChg chg="mod">
          <ac:chgData name="Atom Levison" userId="8bf1595b2793620a" providerId="LiveId" clId="{3764CF5A-370C-40DE-BB81-00026B3ECFC7}" dt="2024-06-21T10:27:02.723" v="23" actId="1036"/>
          <ac:picMkLst>
            <pc:docMk/>
            <pc:sldMk cId="2269788454" sldId="267"/>
            <ac:picMk id="24" creationId="{3A3D81FA-55AB-0350-D50E-0489B33AE169}"/>
          </ac:picMkLst>
        </pc:picChg>
        <pc:picChg chg="mod">
          <ac:chgData name="Atom Levison" userId="8bf1595b2793620a" providerId="LiveId" clId="{3764CF5A-370C-40DE-BB81-00026B3ECFC7}" dt="2024-06-21T10:26:50.674" v="9" actId="1035"/>
          <ac:picMkLst>
            <pc:docMk/>
            <pc:sldMk cId="2269788454" sldId="267"/>
            <ac:picMk id="25" creationId="{DDC7CE2C-63A8-AD28-8E19-B55358D2002F}"/>
          </ac:picMkLst>
        </pc:picChg>
        <pc:picChg chg="mod">
          <ac:chgData name="Atom Levison" userId="8bf1595b2793620a" providerId="LiveId" clId="{3764CF5A-370C-40DE-BB81-00026B3ECFC7}" dt="2024-06-21T10:36:31.947" v="59"/>
          <ac:picMkLst>
            <pc:docMk/>
            <pc:sldMk cId="2269788454" sldId="267"/>
            <ac:picMk id="28" creationId="{A28B4ADB-9E21-CD5E-0A43-91193BDC4ABC}"/>
          </ac:picMkLst>
        </pc:picChg>
        <pc:picChg chg="mod">
          <ac:chgData name="Atom Levison" userId="8bf1595b2793620a" providerId="LiveId" clId="{3764CF5A-370C-40DE-BB81-00026B3ECFC7}" dt="2024-06-21T10:36:31.947" v="59"/>
          <ac:picMkLst>
            <pc:docMk/>
            <pc:sldMk cId="2269788454" sldId="267"/>
            <ac:picMk id="29" creationId="{172E6F40-7E55-BAAA-2970-D6458095C973}"/>
          </ac:picMkLst>
        </pc:picChg>
        <pc:picChg chg="mod">
          <ac:chgData name="Atom Levison" userId="8bf1595b2793620a" providerId="LiveId" clId="{3764CF5A-370C-40DE-BB81-00026B3ECFC7}" dt="2024-06-21T10:36:31.947" v="59"/>
          <ac:picMkLst>
            <pc:docMk/>
            <pc:sldMk cId="2269788454" sldId="267"/>
            <ac:picMk id="30" creationId="{02EC423C-0716-A6CE-5B22-C011DBC78DA0}"/>
          </ac:picMkLst>
        </pc:picChg>
      </pc:sldChg>
      <pc:sldChg chg="addSp delSp modSp mod">
        <pc:chgData name="Atom Levison" userId="8bf1595b2793620a" providerId="LiveId" clId="{3764CF5A-370C-40DE-BB81-00026B3ECFC7}" dt="2024-06-21T10:36:44.213" v="61"/>
        <pc:sldMkLst>
          <pc:docMk/>
          <pc:sldMk cId="2865727384" sldId="268"/>
        </pc:sldMkLst>
        <pc:grpChg chg="del">
          <ac:chgData name="Atom Levison" userId="8bf1595b2793620a" providerId="LiveId" clId="{3764CF5A-370C-40DE-BB81-00026B3ECFC7}" dt="2024-06-21T10:36:43.638" v="60" actId="478"/>
          <ac:grpSpMkLst>
            <pc:docMk/>
            <pc:sldMk cId="2865727384" sldId="268"/>
            <ac:grpSpMk id="14" creationId="{9E7F8079-665D-E114-DF9A-9EBCB850C99C}"/>
          </ac:grpSpMkLst>
        </pc:grpChg>
        <pc:grpChg chg="add mod">
          <ac:chgData name="Atom Levison" userId="8bf1595b2793620a" providerId="LiveId" clId="{3764CF5A-370C-40DE-BB81-00026B3ECFC7}" dt="2024-06-21T10:36:44.213" v="61"/>
          <ac:grpSpMkLst>
            <pc:docMk/>
            <pc:sldMk cId="2865727384" sldId="268"/>
            <ac:grpSpMk id="23" creationId="{32A8B5F5-A137-416D-87F3-F0DEF28561B6}"/>
          </ac:grpSpMkLst>
        </pc:grpChg>
        <pc:picChg chg="mod">
          <ac:chgData name="Atom Levison" userId="8bf1595b2793620a" providerId="LiveId" clId="{3764CF5A-370C-40DE-BB81-00026B3ECFC7}" dt="2024-06-21T10:36:44.213" v="61"/>
          <ac:picMkLst>
            <pc:docMk/>
            <pc:sldMk cId="2865727384" sldId="268"/>
            <ac:picMk id="24" creationId="{580F70AC-4BE9-DE56-9F95-8EF70664DD70}"/>
          </ac:picMkLst>
        </pc:picChg>
        <pc:picChg chg="mod">
          <ac:chgData name="Atom Levison" userId="8bf1595b2793620a" providerId="LiveId" clId="{3764CF5A-370C-40DE-BB81-00026B3ECFC7}" dt="2024-06-21T10:36:44.213" v="61"/>
          <ac:picMkLst>
            <pc:docMk/>
            <pc:sldMk cId="2865727384" sldId="268"/>
            <ac:picMk id="25" creationId="{AE81495D-5FAE-EA2E-5AE1-B8FD8B81D3FF}"/>
          </ac:picMkLst>
        </pc:picChg>
        <pc:picChg chg="mod">
          <ac:chgData name="Atom Levison" userId="8bf1595b2793620a" providerId="LiveId" clId="{3764CF5A-370C-40DE-BB81-00026B3ECFC7}" dt="2024-06-21T10:36:44.213" v="61"/>
          <ac:picMkLst>
            <pc:docMk/>
            <pc:sldMk cId="2865727384" sldId="268"/>
            <ac:picMk id="26" creationId="{A075A715-CAC8-EB88-8450-8A0B5EA29F0B}"/>
          </ac:picMkLst>
        </pc:picChg>
      </pc:sldChg>
      <pc:sldChg chg="addSp delSp modSp mod">
        <pc:chgData name="Atom Levison" userId="8bf1595b2793620a" providerId="LiveId" clId="{3764CF5A-370C-40DE-BB81-00026B3ECFC7}" dt="2024-06-21T10:27:28.950" v="47"/>
        <pc:sldMkLst>
          <pc:docMk/>
          <pc:sldMk cId="2347970500" sldId="269"/>
        </pc:sldMkLst>
        <pc:grpChg chg="del">
          <ac:chgData name="Atom Levison" userId="8bf1595b2793620a" providerId="LiveId" clId="{3764CF5A-370C-40DE-BB81-00026B3ECFC7}" dt="2024-06-21T10:27:28.468" v="46" actId="478"/>
          <ac:grpSpMkLst>
            <pc:docMk/>
            <pc:sldMk cId="2347970500" sldId="269"/>
            <ac:grpSpMk id="14" creationId="{C063892E-B3AA-086E-028F-1F0DA10F1A85}"/>
          </ac:grpSpMkLst>
        </pc:grpChg>
        <pc:grpChg chg="add mod">
          <ac:chgData name="Atom Levison" userId="8bf1595b2793620a" providerId="LiveId" clId="{3764CF5A-370C-40DE-BB81-00026B3ECFC7}" dt="2024-06-21T10:27:28.950" v="47"/>
          <ac:grpSpMkLst>
            <pc:docMk/>
            <pc:sldMk cId="2347970500" sldId="269"/>
            <ac:grpSpMk id="22" creationId="{E10BD587-D74C-EDCF-48AF-FE2A89C8DE7C}"/>
          </ac:grpSpMkLst>
        </pc:grpChg>
        <pc:picChg chg="mod">
          <ac:chgData name="Atom Levison" userId="8bf1595b2793620a" providerId="LiveId" clId="{3764CF5A-370C-40DE-BB81-00026B3ECFC7}" dt="2024-06-21T10:27:28.950" v="47"/>
          <ac:picMkLst>
            <pc:docMk/>
            <pc:sldMk cId="2347970500" sldId="269"/>
            <ac:picMk id="23" creationId="{495B88C9-B8FA-2368-4D74-1CD1CC554BC8}"/>
          </ac:picMkLst>
        </pc:picChg>
        <pc:picChg chg="mod">
          <ac:chgData name="Atom Levison" userId="8bf1595b2793620a" providerId="LiveId" clId="{3764CF5A-370C-40DE-BB81-00026B3ECFC7}" dt="2024-06-21T10:27:28.950" v="47"/>
          <ac:picMkLst>
            <pc:docMk/>
            <pc:sldMk cId="2347970500" sldId="269"/>
            <ac:picMk id="24" creationId="{DB88EEB1-1AAE-F96D-C227-B8CAE2D83A98}"/>
          </ac:picMkLst>
        </pc:picChg>
        <pc:picChg chg="mod">
          <ac:chgData name="Atom Levison" userId="8bf1595b2793620a" providerId="LiveId" clId="{3764CF5A-370C-40DE-BB81-00026B3ECFC7}" dt="2024-06-21T10:27:28.950" v="47"/>
          <ac:picMkLst>
            <pc:docMk/>
            <pc:sldMk cId="2347970500" sldId="269"/>
            <ac:picMk id="25" creationId="{6A739D16-CCC0-D672-848F-AE086B6C65F1}"/>
          </ac:picMkLst>
        </pc:picChg>
      </pc:sldChg>
      <pc:sldChg chg="addSp delSp modSp mod">
        <pc:chgData name="Atom Levison" userId="8bf1595b2793620a" providerId="LiveId" clId="{3764CF5A-370C-40DE-BB81-00026B3ECFC7}" dt="2024-06-21T10:37:02.087" v="63"/>
        <pc:sldMkLst>
          <pc:docMk/>
          <pc:sldMk cId="2577339827" sldId="271"/>
        </pc:sldMkLst>
        <pc:grpChg chg="del">
          <ac:chgData name="Atom Levison" userId="8bf1595b2793620a" providerId="LiveId" clId="{3764CF5A-370C-40DE-BB81-00026B3ECFC7}" dt="2024-06-21T10:27:34.577" v="48" actId="478"/>
          <ac:grpSpMkLst>
            <pc:docMk/>
            <pc:sldMk cId="2577339827" sldId="271"/>
            <ac:grpSpMk id="14" creationId="{6868FEEA-C070-1582-7699-1D06DA226026}"/>
          </ac:grpSpMkLst>
        </pc:grpChg>
        <pc:grpChg chg="add del mod">
          <ac:chgData name="Atom Levison" userId="8bf1595b2793620a" providerId="LiveId" clId="{3764CF5A-370C-40DE-BB81-00026B3ECFC7}" dt="2024-06-21T10:37:01.548" v="62" actId="478"/>
          <ac:grpSpMkLst>
            <pc:docMk/>
            <pc:sldMk cId="2577339827" sldId="271"/>
            <ac:grpSpMk id="22" creationId="{E7584DF6-EB41-C4B1-BEC4-A450DD538C0A}"/>
          </ac:grpSpMkLst>
        </pc:grpChg>
        <pc:grpChg chg="add mod">
          <ac:chgData name="Atom Levison" userId="8bf1595b2793620a" providerId="LiveId" clId="{3764CF5A-370C-40DE-BB81-00026B3ECFC7}" dt="2024-06-21T10:37:02.087" v="63"/>
          <ac:grpSpMkLst>
            <pc:docMk/>
            <pc:sldMk cId="2577339827" sldId="271"/>
            <ac:grpSpMk id="27" creationId="{EF1B2A7B-5CE9-BB55-D0A1-0CAAF0729529}"/>
          </ac:grpSpMkLst>
        </pc:grpChg>
        <pc:picChg chg="mod">
          <ac:chgData name="Atom Levison" userId="8bf1595b2793620a" providerId="LiveId" clId="{3764CF5A-370C-40DE-BB81-00026B3ECFC7}" dt="2024-06-21T10:27:35.002" v="49"/>
          <ac:picMkLst>
            <pc:docMk/>
            <pc:sldMk cId="2577339827" sldId="271"/>
            <ac:picMk id="23" creationId="{766A8901-8507-0E23-17F0-118FDC3DF567}"/>
          </ac:picMkLst>
        </pc:picChg>
        <pc:picChg chg="mod">
          <ac:chgData name="Atom Levison" userId="8bf1595b2793620a" providerId="LiveId" clId="{3764CF5A-370C-40DE-BB81-00026B3ECFC7}" dt="2024-06-21T10:27:35.002" v="49"/>
          <ac:picMkLst>
            <pc:docMk/>
            <pc:sldMk cId="2577339827" sldId="271"/>
            <ac:picMk id="24" creationId="{C014AF22-1642-F2C9-21B5-9E7AE8AA2511}"/>
          </ac:picMkLst>
        </pc:picChg>
        <pc:picChg chg="mod">
          <ac:chgData name="Atom Levison" userId="8bf1595b2793620a" providerId="LiveId" clId="{3764CF5A-370C-40DE-BB81-00026B3ECFC7}" dt="2024-06-21T10:27:35.002" v="49"/>
          <ac:picMkLst>
            <pc:docMk/>
            <pc:sldMk cId="2577339827" sldId="271"/>
            <ac:picMk id="25" creationId="{75C17682-5058-57A7-58FE-33DD37A02715}"/>
          </ac:picMkLst>
        </pc:picChg>
        <pc:picChg chg="mod">
          <ac:chgData name="Atom Levison" userId="8bf1595b2793620a" providerId="LiveId" clId="{3764CF5A-370C-40DE-BB81-00026B3ECFC7}" dt="2024-06-21T10:37:02.087" v="63"/>
          <ac:picMkLst>
            <pc:docMk/>
            <pc:sldMk cId="2577339827" sldId="271"/>
            <ac:picMk id="28" creationId="{F6DC7B67-7393-D7B7-8AAB-CA29B8D9150F}"/>
          </ac:picMkLst>
        </pc:picChg>
        <pc:picChg chg="mod">
          <ac:chgData name="Atom Levison" userId="8bf1595b2793620a" providerId="LiveId" clId="{3764CF5A-370C-40DE-BB81-00026B3ECFC7}" dt="2024-06-21T10:37:02.087" v="63"/>
          <ac:picMkLst>
            <pc:docMk/>
            <pc:sldMk cId="2577339827" sldId="271"/>
            <ac:picMk id="29" creationId="{5BF8C9C9-CD75-7B98-07DC-E94D1D648AA1}"/>
          </ac:picMkLst>
        </pc:picChg>
        <pc:picChg chg="mod">
          <ac:chgData name="Atom Levison" userId="8bf1595b2793620a" providerId="LiveId" clId="{3764CF5A-370C-40DE-BB81-00026B3ECFC7}" dt="2024-06-21T10:37:02.087" v="63"/>
          <ac:picMkLst>
            <pc:docMk/>
            <pc:sldMk cId="2577339827" sldId="271"/>
            <ac:picMk id="30" creationId="{4231205D-ABC0-380A-15DE-5892E40277B2}"/>
          </ac:picMkLst>
        </pc:picChg>
      </pc:sldChg>
      <pc:sldChg chg="addSp delSp modSp mod">
        <pc:chgData name="Atom Levison" userId="8bf1595b2793620a" providerId="LiveId" clId="{3764CF5A-370C-40DE-BB81-00026B3ECFC7}" dt="2024-06-21T10:37:16.356" v="65"/>
        <pc:sldMkLst>
          <pc:docMk/>
          <pc:sldMk cId="459408259" sldId="272"/>
        </pc:sldMkLst>
        <pc:grpChg chg="del">
          <ac:chgData name="Atom Levison" userId="8bf1595b2793620a" providerId="LiveId" clId="{3764CF5A-370C-40DE-BB81-00026B3ECFC7}" dt="2024-06-21T10:37:15.761" v="64" actId="478"/>
          <ac:grpSpMkLst>
            <pc:docMk/>
            <pc:sldMk cId="459408259" sldId="272"/>
            <ac:grpSpMk id="17" creationId="{76D64323-C7DF-D6AD-7DB9-487767981D76}"/>
          </ac:grpSpMkLst>
        </pc:grpChg>
        <pc:grpChg chg="add mod">
          <ac:chgData name="Atom Levison" userId="8bf1595b2793620a" providerId="LiveId" clId="{3764CF5A-370C-40DE-BB81-00026B3ECFC7}" dt="2024-06-21T10:37:16.356" v="65"/>
          <ac:grpSpMkLst>
            <pc:docMk/>
            <pc:sldMk cId="459408259" sldId="272"/>
            <ac:grpSpMk id="26" creationId="{412CA1BC-51E2-B50A-5D74-0B3BE616E605}"/>
          </ac:grpSpMkLst>
        </pc:grpChg>
        <pc:picChg chg="mod">
          <ac:chgData name="Atom Levison" userId="8bf1595b2793620a" providerId="LiveId" clId="{3764CF5A-370C-40DE-BB81-00026B3ECFC7}" dt="2024-06-21T10:37:16.356" v="65"/>
          <ac:picMkLst>
            <pc:docMk/>
            <pc:sldMk cId="459408259" sldId="272"/>
            <ac:picMk id="27" creationId="{FF17A16D-E308-B304-3CB6-086AC6D4386F}"/>
          </ac:picMkLst>
        </pc:picChg>
        <pc:picChg chg="mod">
          <ac:chgData name="Atom Levison" userId="8bf1595b2793620a" providerId="LiveId" clId="{3764CF5A-370C-40DE-BB81-00026B3ECFC7}" dt="2024-06-21T10:37:16.356" v="65"/>
          <ac:picMkLst>
            <pc:docMk/>
            <pc:sldMk cId="459408259" sldId="272"/>
            <ac:picMk id="28" creationId="{4E17E2D7-EDCE-8F2B-F358-A9C202624E11}"/>
          </ac:picMkLst>
        </pc:picChg>
        <pc:picChg chg="mod">
          <ac:chgData name="Atom Levison" userId="8bf1595b2793620a" providerId="LiveId" clId="{3764CF5A-370C-40DE-BB81-00026B3ECFC7}" dt="2024-06-21T10:37:16.356" v="65"/>
          <ac:picMkLst>
            <pc:docMk/>
            <pc:sldMk cId="459408259" sldId="272"/>
            <ac:picMk id="29" creationId="{8A19EFAE-FC76-0F99-719D-5C6640BE03A5}"/>
          </ac:picMkLst>
        </pc:picChg>
      </pc:sldChg>
      <pc:sldChg chg="addSp delSp modSp mod">
        <pc:chgData name="Atom Levison" userId="8bf1595b2793620a" providerId="LiveId" clId="{3764CF5A-370C-40DE-BB81-00026B3ECFC7}" dt="2024-06-21T10:27:39.267" v="51"/>
        <pc:sldMkLst>
          <pc:docMk/>
          <pc:sldMk cId="3798141245" sldId="273"/>
        </pc:sldMkLst>
        <pc:grpChg chg="del">
          <ac:chgData name="Atom Levison" userId="8bf1595b2793620a" providerId="LiveId" clId="{3764CF5A-370C-40DE-BB81-00026B3ECFC7}" dt="2024-06-21T10:27:38.554" v="50" actId="478"/>
          <ac:grpSpMkLst>
            <pc:docMk/>
            <pc:sldMk cId="3798141245" sldId="273"/>
            <ac:grpSpMk id="14" creationId="{A49BACFB-1B92-8174-12BF-B1E37CDC8964}"/>
          </ac:grpSpMkLst>
        </pc:grpChg>
        <pc:grpChg chg="add mod">
          <ac:chgData name="Atom Levison" userId="8bf1595b2793620a" providerId="LiveId" clId="{3764CF5A-370C-40DE-BB81-00026B3ECFC7}" dt="2024-06-21T10:27:39.267" v="51"/>
          <ac:grpSpMkLst>
            <pc:docMk/>
            <pc:sldMk cId="3798141245" sldId="273"/>
            <ac:grpSpMk id="22" creationId="{A1F34CF5-3919-F0D7-2275-2734572D51B9}"/>
          </ac:grpSpMkLst>
        </pc:grpChg>
        <pc:picChg chg="mod">
          <ac:chgData name="Atom Levison" userId="8bf1595b2793620a" providerId="LiveId" clId="{3764CF5A-370C-40DE-BB81-00026B3ECFC7}" dt="2024-06-21T10:27:39.267" v="51"/>
          <ac:picMkLst>
            <pc:docMk/>
            <pc:sldMk cId="3798141245" sldId="273"/>
            <ac:picMk id="23" creationId="{499DE877-1FA3-00F4-EED5-27A2E8DE1540}"/>
          </ac:picMkLst>
        </pc:picChg>
        <pc:picChg chg="mod">
          <ac:chgData name="Atom Levison" userId="8bf1595b2793620a" providerId="LiveId" clId="{3764CF5A-370C-40DE-BB81-00026B3ECFC7}" dt="2024-06-21T10:27:39.267" v="51"/>
          <ac:picMkLst>
            <pc:docMk/>
            <pc:sldMk cId="3798141245" sldId="273"/>
            <ac:picMk id="24" creationId="{7433B99B-599F-60A5-C404-ACDD24DA0628}"/>
          </ac:picMkLst>
        </pc:picChg>
        <pc:picChg chg="mod">
          <ac:chgData name="Atom Levison" userId="8bf1595b2793620a" providerId="LiveId" clId="{3764CF5A-370C-40DE-BB81-00026B3ECFC7}" dt="2024-06-21T10:27:39.267" v="51"/>
          <ac:picMkLst>
            <pc:docMk/>
            <pc:sldMk cId="3798141245" sldId="273"/>
            <ac:picMk id="25" creationId="{F61684D4-9619-1D89-196D-7A7E3110334D}"/>
          </ac:picMkLst>
        </pc:picChg>
      </pc:sldChg>
      <pc:sldChg chg="addSp delSp modSp mod">
        <pc:chgData name="Atom Levison" userId="8bf1595b2793620a" providerId="LiveId" clId="{3764CF5A-370C-40DE-BB81-00026B3ECFC7}" dt="2024-06-21T10:37:32.093" v="67"/>
        <pc:sldMkLst>
          <pc:docMk/>
          <pc:sldMk cId="3642044553" sldId="275"/>
        </pc:sldMkLst>
        <pc:grpChg chg="del">
          <ac:chgData name="Atom Levison" userId="8bf1595b2793620a" providerId="LiveId" clId="{3764CF5A-370C-40DE-BB81-00026B3ECFC7}" dt="2024-06-21T10:27:42.916" v="52" actId="478"/>
          <ac:grpSpMkLst>
            <pc:docMk/>
            <pc:sldMk cId="3642044553" sldId="275"/>
            <ac:grpSpMk id="2" creationId="{40F57A4A-603D-EF8E-330A-3730A34BA0CA}"/>
          </ac:grpSpMkLst>
        </pc:grpChg>
        <pc:grpChg chg="add del mod">
          <ac:chgData name="Atom Levison" userId="8bf1595b2793620a" providerId="LiveId" clId="{3764CF5A-370C-40DE-BB81-00026B3ECFC7}" dt="2024-06-21T10:37:31.651" v="66" actId="478"/>
          <ac:grpSpMkLst>
            <pc:docMk/>
            <pc:sldMk cId="3642044553" sldId="275"/>
            <ac:grpSpMk id="13" creationId="{3CA50A2C-FA34-4FFA-6941-D1487634C60F}"/>
          </ac:grpSpMkLst>
        </pc:grpChg>
        <pc:grpChg chg="add mod">
          <ac:chgData name="Atom Levison" userId="8bf1595b2793620a" providerId="LiveId" clId="{3764CF5A-370C-40DE-BB81-00026B3ECFC7}" dt="2024-06-21T10:37:32.093" v="67"/>
          <ac:grpSpMkLst>
            <pc:docMk/>
            <pc:sldMk cId="3642044553" sldId="275"/>
            <ac:grpSpMk id="18" creationId="{A1DBA0CF-8591-C9C6-E8D0-7799A51F30D6}"/>
          </ac:grpSpMkLst>
        </pc:grpChg>
        <pc:picChg chg="mod">
          <ac:chgData name="Atom Levison" userId="8bf1595b2793620a" providerId="LiveId" clId="{3764CF5A-370C-40DE-BB81-00026B3ECFC7}" dt="2024-06-21T10:27:43.279" v="53"/>
          <ac:picMkLst>
            <pc:docMk/>
            <pc:sldMk cId="3642044553" sldId="275"/>
            <ac:picMk id="14" creationId="{A86B1F76-5CAF-1472-2D00-BC0EFFA03444}"/>
          </ac:picMkLst>
        </pc:picChg>
        <pc:picChg chg="mod">
          <ac:chgData name="Atom Levison" userId="8bf1595b2793620a" providerId="LiveId" clId="{3764CF5A-370C-40DE-BB81-00026B3ECFC7}" dt="2024-06-21T10:27:43.279" v="53"/>
          <ac:picMkLst>
            <pc:docMk/>
            <pc:sldMk cId="3642044553" sldId="275"/>
            <ac:picMk id="15" creationId="{638B4520-C351-A36F-81CE-F6B8A4E1A5E3}"/>
          </ac:picMkLst>
        </pc:picChg>
        <pc:picChg chg="mod">
          <ac:chgData name="Atom Levison" userId="8bf1595b2793620a" providerId="LiveId" clId="{3764CF5A-370C-40DE-BB81-00026B3ECFC7}" dt="2024-06-21T10:27:43.279" v="53"/>
          <ac:picMkLst>
            <pc:docMk/>
            <pc:sldMk cId="3642044553" sldId="275"/>
            <ac:picMk id="16" creationId="{5FCA718D-D2D5-CF59-5C8A-F9BDF9F57915}"/>
          </ac:picMkLst>
        </pc:picChg>
        <pc:picChg chg="mod">
          <ac:chgData name="Atom Levison" userId="8bf1595b2793620a" providerId="LiveId" clId="{3764CF5A-370C-40DE-BB81-00026B3ECFC7}" dt="2024-06-21T10:37:32.093" v="67"/>
          <ac:picMkLst>
            <pc:docMk/>
            <pc:sldMk cId="3642044553" sldId="275"/>
            <ac:picMk id="19" creationId="{987E036F-550C-3F92-D971-6A6735AE9C6B}"/>
          </ac:picMkLst>
        </pc:picChg>
        <pc:picChg chg="mod">
          <ac:chgData name="Atom Levison" userId="8bf1595b2793620a" providerId="LiveId" clId="{3764CF5A-370C-40DE-BB81-00026B3ECFC7}" dt="2024-06-21T10:37:32.093" v="67"/>
          <ac:picMkLst>
            <pc:docMk/>
            <pc:sldMk cId="3642044553" sldId="275"/>
            <ac:picMk id="20" creationId="{2B9FD6F3-D620-7C82-B591-B0B3B720DD39}"/>
          </ac:picMkLst>
        </pc:picChg>
        <pc:picChg chg="mod">
          <ac:chgData name="Atom Levison" userId="8bf1595b2793620a" providerId="LiveId" clId="{3764CF5A-370C-40DE-BB81-00026B3ECFC7}" dt="2024-06-21T10:37:32.093" v="67"/>
          <ac:picMkLst>
            <pc:docMk/>
            <pc:sldMk cId="3642044553" sldId="275"/>
            <ac:picMk id="21" creationId="{91CC3430-D647-0D80-D164-B899EEA3B687}"/>
          </ac:picMkLst>
        </pc:picChg>
      </pc:sldChg>
      <pc:sldChg chg="addSp modSp">
        <pc:chgData name="Atom Levison" userId="8bf1595b2793620a" providerId="LiveId" clId="{3764CF5A-370C-40DE-BB81-00026B3ECFC7}" dt="2024-06-21T10:38:44.011" v="72"/>
        <pc:sldMkLst>
          <pc:docMk/>
          <pc:sldMk cId="264126692" sldId="348"/>
        </pc:sldMkLst>
        <pc:spChg chg="add mod">
          <ac:chgData name="Atom Levison" userId="8bf1595b2793620a" providerId="LiveId" clId="{3764CF5A-370C-40DE-BB81-00026B3ECFC7}" dt="2024-06-21T10:38:44.011" v="72"/>
          <ac:spMkLst>
            <pc:docMk/>
            <pc:sldMk cId="264126692" sldId="348"/>
            <ac:spMk id="11" creationId="{1352B78B-8179-523A-B846-11E7705EA4C7}"/>
          </ac:spMkLst>
        </pc:spChg>
        <pc:spChg chg="add mod">
          <ac:chgData name="Atom Levison" userId="8bf1595b2793620a" providerId="LiveId" clId="{3764CF5A-370C-40DE-BB81-00026B3ECFC7}" dt="2024-06-21T10:38:44.011" v="72"/>
          <ac:spMkLst>
            <pc:docMk/>
            <pc:sldMk cId="264126692" sldId="348"/>
            <ac:spMk id="12" creationId="{C9EE1670-6D40-AEB8-B868-E0850755EB12}"/>
          </ac:spMkLst>
        </pc:spChg>
        <pc:picChg chg="add mod">
          <ac:chgData name="Atom Levison" userId="8bf1595b2793620a" providerId="LiveId" clId="{3764CF5A-370C-40DE-BB81-00026B3ECFC7}" dt="2024-06-21T10:38:44.011" v="72"/>
          <ac:picMkLst>
            <pc:docMk/>
            <pc:sldMk cId="264126692" sldId="348"/>
            <ac:picMk id="5" creationId="{7883D352-117A-88EB-33B1-DA377D1B2AA4}"/>
          </ac:picMkLst>
        </pc:picChg>
        <pc:cxnChg chg="add mod">
          <ac:chgData name="Atom Levison" userId="8bf1595b2793620a" providerId="LiveId" clId="{3764CF5A-370C-40DE-BB81-00026B3ECFC7}" dt="2024-06-21T10:38:44.011" v="72"/>
          <ac:cxnSpMkLst>
            <pc:docMk/>
            <pc:sldMk cId="264126692" sldId="348"/>
            <ac:cxnSpMk id="9" creationId="{25D437BC-AF02-CA5C-446A-683430CEE5A9}"/>
          </ac:cxnSpMkLst>
        </pc:cxnChg>
        <pc:cxnChg chg="add mod">
          <ac:chgData name="Atom Levison" userId="8bf1595b2793620a" providerId="LiveId" clId="{3764CF5A-370C-40DE-BB81-00026B3ECFC7}" dt="2024-06-21T10:38:44.011" v="72"/>
          <ac:cxnSpMkLst>
            <pc:docMk/>
            <pc:sldMk cId="264126692" sldId="348"/>
            <ac:cxnSpMk id="10" creationId="{90EEE0C9-E65F-9BDC-770A-3D4FA92A24C9}"/>
          </ac:cxnSpMkLst>
        </pc:cxnChg>
      </pc:sldChg>
      <pc:sldChg chg="addSp modSp">
        <pc:chgData name="Atom Levison" userId="8bf1595b2793620a" providerId="LiveId" clId="{3764CF5A-370C-40DE-BB81-00026B3ECFC7}" dt="2024-06-21T10:38:47.117" v="75"/>
        <pc:sldMkLst>
          <pc:docMk/>
          <pc:sldMk cId="654349207" sldId="349"/>
        </pc:sldMkLst>
        <pc:spChg chg="add mod">
          <ac:chgData name="Atom Levison" userId="8bf1595b2793620a" providerId="LiveId" clId="{3764CF5A-370C-40DE-BB81-00026B3ECFC7}" dt="2024-06-21T10:38:47.117" v="75"/>
          <ac:spMkLst>
            <pc:docMk/>
            <pc:sldMk cId="654349207" sldId="349"/>
            <ac:spMk id="10" creationId="{D14B811E-A7E0-8591-C113-1134B1B8B6BC}"/>
          </ac:spMkLst>
        </pc:spChg>
        <pc:spChg chg="add mod">
          <ac:chgData name="Atom Levison" userId="8bf1595b2793620a" providerId="LiveId" clId="{3764CF5A-370C-40DE-BB81-00026B3ECFC7}" dt="2024-06-21T10:38:47.117" v="75"/>
          <ac:spMkLst>
            <pc:docMk/>
            <pc:sldMk cId="654349207" sldId="349"/>
            <ac:spMk id="11" creationId="{EEE3476D-5CC0-CB0E-6098-5BD5E5F15E6A}"/>
          </ac:spMkLst>
        </pc:spChg>
        <pc:picChg chg="add mod">
          <ac:chgData name="Atom Levison" userId="8bf1595b2793620a" providerId="LiveId" clId="{3764CF5A-370C-40DE-BB81-00026B3ECFC7}" dt="2024-06-21T10:38:47.117" v="75"/>
          <ac:picMkLst>
            <pc:docMk/>
            <pc:sldMk cId="654349207" sldId="349"/>
            <ac:picMk id="4" creationId="{1578F1AA-8747-27CE-EC32-60BC9E797160}"/>
          </ac:picMkLst>
        </pc:picChg>
        <pc:cxnChg chg="add mod">
          <ac:chgData name="Atom Levison" userId="8bf1595b2793620a" providerId="LiveId" clId="{3764CF5A-370C-40DE-BB81-00026B3ECFC7}" dt="2024-06-21T10:38:47.117" v="75"/>
          <ac:cxnSpMkLst>
            <pc:docMk/>
            <pc:sldMk cId="654349207" sldId="349"/>
            <ac:cxnSpMk id="5" creationId="{3CFFD14C-0D17-39B6-C86D-39083441E097}"/>
          </ac:cxnSpMkLst>
        </pc:cxnChg>
        <pc:cxnChg chg="add mod">
          <ac:chgData name="Atom Levison" userId="8bf1595b2793620a" providerId="LiveId" clId="{3764CF5A-370C-40DE-BB81-00026B3ECFC7}" dt="2024-06-21T10:38:47.117" v="75"/>
          <ac:cxnSpMkLst>
            <pc:docMk/>
            <pc:sldMk cId="654349207" sldId="349"/>
            <ac:cxnSpMk id="9" creationId="{D39D3A12-1A4A-EE61-26F1-0185A32CE605}"/>
          </ac:cxnSpMkLst>
        </pc:cxnChg>
      </pc:sldChg>
      <pc:sldChg chg="addSp modSp ord">
        <pc:chgData name="Atom Levison" userId="8bf1595b2793620a" providerId="LiveId" clId="{3764CF5A-370C-40DE-BB81-00026B3ECFC7}" dt="2024-06-21T10:38:45.629" v="74"/>
        <pc:sldMkLst>
          <pc:docMk/>
          <pc:sldMk cId="2171568126" sldId="350"/>
        </pc:sldMkLst>
        <pc:spChg chg="add mod">
          <ac:chgData name="Atom Levison" userId="8bf1595b2793620a" providerId="LiveId" clId="{3764CF5A-370C-40DE-BB81-00026B3ECFC7}" dt="2024-06-21T10:38:27.119" v="68"/>
          <ac:spMkLst>
            <pc:docMk/>
            <pc:sldMk cId="2171568126" sldId="350"/>
            <ac:spMk id="10" creationId="{AF4AC411-AF1F-DFAB-29E3-E15D67AC74EA}"/>
          </ac:spMkLst>
        </pc:spChg>
        <pc:spChg chg="add mod">
          <ac:chgData name="Atom Levison" userId="8bf1595b2793620a" providerId="LiveId" clId="{3764CF5A-370C-40DE-BB81-00026B3ECFC7}" dt="2024-06-21T10:38:27.119" v="68"/>
          <ac:spMkLst>
            <pc:docMk/>
            <pc:sldMk cId="2171568126" sldId="350"/>
            <ac:spMk id="11" creationId="{E83C5FF4-4464-9C09-F94C-8C34D90746A5}"/>
          </ac:spMkLst>
        </pc:spChg>
        <pc:picChg chg="add mod">
          <ac:chgData name="Atom Levison" userId="8bf1595b2793620a" providerId="LiveId" clId="{3764CF5A-370C-40DE-BB81-00026B3ECFC7}" dt="2024-06-21T10:38:27.119" v="68"/>
          <ac:picMkLst>
            <pc:docMk/>
            <pc:sldMk cId="2171568126" sldId="350"/>
            <ac:picMk id="4" creationId="{427A823F-B549-73C5-9B6B-8229CB49AF3E}"/>
          </ac:picMkLst>
        </pc:picChg>
        <pc:picChg chg="add mod">
          <ac:chgData name="Atom Levison" userId="8bf1595b2793620a" providerId="LiveId" clId="{3764CF5A-370C-40DE-BB81-00026B3ECFC7}" dt="2024-06-21T10:38:27.119" v="68"/>
          <ac:picMkLst>
            <pc:docMk/>
            <pc:sldMk cId="2171568126" sldId="350"/>
            <ac:picMk id="12" creationId="{7D543005-5972-48B5-F2B3-556F1AC7B859}"/>
          </ac:picMkLst>
        </pc:picChg>
        <pc:picChg chg="add mod">
          <ac:chgData name="Atom Levison" userId="8bf1595b2793620a" providerId="LiveId" clId="{3764CF5A-370C-40DE-BB81-00026B3ECFC7}" dt="2024-06-21T10:38:27.119" v="68"/>
          <ac:picMkLst>
            <pc:docMk/>
            <pc:sldMk cId="2171568126" sldId="350"/>
            <ac:picMk id="13" creationId="{42057EDB-3AB6-41FD-32B5-6D410E695F9A}"/>
          </ac:picMkLst>
        </pc:picChg>
        <pc:cxnChg chg="add mod">
          <ac:chgData name="Atom Levison" userId="8bf1595b2793620a" providerId="LiveId" clId="{3764CF5A-370C-40DE-BB81-00026B3ECFC7}" dt="2024-06-21T10:38:27.119" v="68"/>
          <ac:cxnSpMkLst>
            <pc:docMk/>
            <pc:sldMk cId="2171568126" sldId="350"/>
            <ac:cxnSpMk id="5" creationId="{3117D173-0339-385E-FA3B-0C7CF7A0F364}"/>
          </ac:cxnSpMkLst>
        </pc:cxnChg>
        <pc:cxnChg chg="add mod">
          <ac:chgData name="Atom Levison" userId="8bf1595b2793620a" providerId="LiveId" clId="{3764CF5A-370C-40DE-BB81-00026B3ECFC7}" dt="2024-06-21T10:38:27.119" v="68"/>
          <ac:cxnSpMkLst>
            <pc:docMk/>
            <pc:sldMk cId="2171568126" sldId="350"/>
            <ac:cxnSpMk id="9" creationId="{26D4EDB4-E437-BCCC-E625-4650A1A1D284}"/>
          </ac:cxnSpMkLst>
        </pc:cxnChg>
      </pc:sldChg>
      <pc:sldChg chg="addSp modSp">
        <pc:chgData name="Atom Levison" userId="8bf1595b2793620a" providerId="LiveId" clId="{3764CF5A-370C-40DE-BB81-00026B3ECFC7}" dt="2024-06-21T10:38:28.323" v="69"/>
        <pc:sldMkLst>
          <pc:docMk/>
          <pc:sldMk cId="2127988500" sldId="351"/>
        </pc:sldMkLst>
        <pc:spChg chg="add mod">
          <ac:chgData name="Atom Levison" userId="8bf1595b2793620a" providerId="LiveId" clId="{3764CF5A-370C-40DE-BB81-00026B3ECFC7}" dt="2024-06-21T10:38:28.323" v="69"/>
          <ac:spMkLst>
            <pc:docMk/>
            <pc:sldMk cId="2127988500" sldId="351"/>
            <ac:spMk id="10" creationId="{9BDCE9AC-F900-9CF4-38BA-32D5EC4E1C4B}"/>
          </ac:spMkLst>
        </pc:spChg>
        <pc:spChg chg="add mod">
          <ac:chgData name="Atom Levison" userId="8bf1595b2793620a" providerId="LiveId" clId="{3764CF5A-370C-40DE-BB81-00026B3ECFC7}" dt="2024-06-21T10:38:28.323" v="69"/>
          <ac:spMkLst>
            <pc:docMk/>
            <pc:sldMk cId="2127988500" sldId="351"/>
            <ac:spMk id="11" creationId="{933C7E17-4926-F8A6-398A-E4CB4208285D}"/>
          </ac:spMkLst>
        </pc:spChg>
        <pc:picChg chg="add mod">
          <ac:chgData name="Atom Levison" userId="8bf1595b2793620a" providerId="LiveId" clId="{3764CF5A-370C-40DE-BB81-00026B3ECFC7}" dt="2024-06-21T10:38:28.323" v="69"/>
          <ac:picMkLst>
            <pc:docMk/>
            <pc:sldMk cId="2127988500" sldId="351"/>
            <ac:picMk id="4" creationId="{534C3E45-1249-2D95-8BFE-0268D034FDEC}"/>
          </ac:picMkLst>
        </pc:picChg>
        <pc:picChg chg="add mod">
          <ac:chgData name="Atom Levison" userId="8bf1595b2793620a" providerId="LiveId" clId="{3764CF5A-370C-40DE-BB81-00026B3ECFC7}" dt="2024-06-21T10:38:28.323" v="69"/>
          <ac:picMkLst>
            <pc:docMk/>
            <pc:sldMk cId="2127988500" sldId="351"/>
            <ac:picMk id="12" creationId="{999DE15A-6536-2775-BB43-10372D75BDFB}"/>
          </ac:picMkLst>
        </pc:picChg>
        <pc:picChg chg="add mod">
          <ac:chgData name="Atom Levison" userId="8bf1595b2793620a" providerId="LiveId" clId="{3764CF5A-370C-40DE-BB81-00026B3ECFC7}" dt="2024-06-21T10:38:28.323" v="69"/>
          <ac:picMkLst>
            <pc:docMk/>
            <pc:sldMk cId="2127988500" sldId="351"/>
            <ac:picMk id="13" creationId="{E0D766C9-D3C6-11E9-A720-408862474AFA}"/>
          </ac:picMkLst>
        </pc:picChg>
        <pc:cxnChg chg="add mod">
          <ac:chgData name="Atom Levison" userId="8bf1595b2793620a" providerId="LiveId" clId="{3764CF5A-370C-40DE-BB81-00026B3ECFC7}" dt="2024-06-21T10:38:28.323" v="69"/>
          <ac:cxnSpMkLst>
            <pc:docMk/>
            <pc:sldMk cId="2127988500" sldId="351"/>
            <ac:cxnSpMk id="5" creationId="{7D3E9EDA-A904-C89D-9DCE-CA5CFA32FA3C}"/>
          </ac:cxnSpMkLst>
        </pc:cxnChg>
        <pc:cxnChg chg="add mod">
          <ac:chgData name="Atom Levison" userId="8bf1595b2793620a" providerId="LiveId" clId="{3764CF5A-370C-40DE-BB81-00026B3ECFC7}" dt="2024-06-21T10:38:28.323" v="69"/>
          <ac:cxnSpMkLst>
            <pc:docMk/>
            <pc:sldMk cId="2127988500" sldId="351"/>
            <ac:cxnSpMk id="9" creationId="{EAB9FA0F-3281-C65E-B8CB-4C1B9980DE53}"/>
          </ac:cxnSpMkLst>
        </pc:cxnChg>
      </pc:sldChg>
      <pc:sldChg chg="addSp delSp modSp mod">
        <pc:chgData name="Atom Levison" userId="8bf1595b2793620a" providerId="LiveId" clId="{3764CF5A-370C-40DE-BB81-00026B3ECFC7}" dt="2024-06-21T10:54:34.823" v="132" actId="478"/>
        <pc:sldMkLst>
          <pc:docMk/>
          <pc:sldMk cId="819302232" sldId="352"/>
        </pc:sldMkLst>
        <pc:spChg chg="add del mod">
          <ac:chgData name="Atom Levison" userId="8bf1595b2793620a" providerId="LiveId" clId="{3764CF5A-370C-40DE-BB81-00026B3ECFC7}" dt="2024-06-21T10:54:30.870" v="129" actId="478"/>
          <ac:spMkLst>
            <pc:docMk/>
            <pc:sldMk cId="819302232" sldId="352"/>
            <ac:spMk id="10" creationId="{1D8DDDB5-E0F8-BD08-BB30-232ECA5F492B}"/>
          </ac:spMkLst>
        </pc:spChg>
        <pc:spChg chg="add del mod">
          <ac:chgData name="Atom Levison" userId="8bf1595b2793620a" providerId="LiveId" clId="{3764CF5A-370C-40DE-BB81-00026B3ECFC7}" dt="2024-06-21T10:54:32.157" v="130" actId="478"/>
          <ac:spMkLst>
            <pc:docMk/>
            <pc:sldMk cId="819302232" sldId="352"/>
            <ac:spMk id="11" creationId="{9D134BD5-6A65-7954-3049-B1A3C15C6241}"/>
          </ac:spMkLst>
        </pc:spChg>
        <pc:picChg chg="add mod">
          <ac:chgData name="Atom Levison" userId="8bf1595b2793620a" providerId="LiveId" clId="{3764CF5A-370C-40DE-BB81-00026B3ECFC7}" dt="2024-06-21T10:38:50.913" v="76"/>
          <ac:picMkLst>
            <pc:docMk/>
            <pc:sldMk cId="819302232" sldId="352"/>
            <ac:picMk id="4" creationId="{1C8C0BD0-C10C-61B7-45AD-5B82295975E9}"/>
          </ac:picMkLst>
        </pc:picChg>
        <pc:cxnChg chg="add del mod">
          <ac:chgData name="Atom Levison" userId="8bf1595b2793620a" providerId="LiveId" clId="{3764CF5A-370C-40DE-BB81-00026B3ECFC7}" dt="2024-06-21T10:54:34.823" v="132" actId="478"/>
          <ac:cxnSpMkLst>
            <pc:docMk/>
            <pc:sldMk cId="819302232" sldId="352"/>
            <ac:cxnSpMk id="5" creationId="{876295BC-7C35-8449-7055-C425E6B38001}"/>
          </ac:cxnSpMkLst>
        </pc:cxnChg>
        <pc:cxnChg chg="add del mod">
          <ac:chgData name="Atom Levison" userId="8bf1595b2793620a" providerId="LiveId" clId="{3764CF5A-370C-40DE-BB81-00026B3ECFC7}" dt="2024-06-21T10:54:33.476" v="131" actId="478"/>
          <ac:cxnSpMkLst>
            <pc:docMk/>
            <pc:sldMk cId="819302232" sldId="352"/>
            <ac:cxnSpMk id="9" creationId="{EDCADB11-C584-7395-B5A6-D6058B02FD3D}"/>
          </ac:cxnSpMkLst>
        </pc:cxnChg>
      </pc:sldChg>
      <pc:sldChg chg="addSp delSp modSp mod">
        <pc:chgData name="Atom Levison" userId="8bf1595b2793620a" providerId="LiveId" clId="{3764CF5A-370C-40DE-BB81-00026B3ECFC7}" dt="2024-06-21T10:54:27.104" v="128" actId="478"/>
        <pc:sldMkLst>
          <pc:docMk/>
          <pc:sldMk cId="818542746" sldId="353"/>
        </pc:sldMkLst>
        <pc:spChg chg="add del mod">
          <ac:chgData name="Atom Levison" userId="8bf1595b2793620a" providerId="LiveId" clId="{3764CF5A-370C-40DE-BB81-00026B3ECFC7}" dt="2024-06-21T10:54:24.586" v="127" actId="478"/>
          <ac:spMkLst>
            <pc:docMk/>
            <pc:sldMk cId="818542746" sldId="353"/>
            <ac:spMk id="10" creationId="{F904A0B6-C5F0-B1A3-E3AA-14ED2B8CB2D4}"/>
          </ac:spMkLst>
        </pc:spChg>
        <pc:spChg chg="add del mod">
          <ac:chgData name="Atom Levison" userId="8bf1595b2793620a" providerId="LiveId" clId="{3764CF5A-370C-40DE-BB81-00026B3ECFC7}" dt="2024-06-21T10:54:27.104" v="128" actId="478"/>
          <ac:spMkLst>
            <pc:docMk/>
            <pc:sldMk cId="818542746" sldId="353"/>
            <ac:spMk id="11" creationId="{02C919C9-74E4-DE75-181A-C8E73334E3A2}"/>
          </ac:spMkLst>
        </pc:spChg>
        <pc:picChg chg="add mod">
          <ac:chgData name="Atom Levison" userId="8bf1595b2793620a" providerId="LiveId" clId="{3764CF5A-370C-40DE-BB81-00026B3ECFC7}" dt="2024-06-21T10:38:52.188" v="77"/>
          <ac:picMkLst>
            <pc:docMk/>
            <pc:sldMk cId="818542746" sldId="353"/>
            <ac:picMk id="4" creationId="{C5881121-532F-DBB3-8A14-7FAC6BD68B55}"/>
          </ac:picMkLst>
        </pc:picChg>
        <pc:cxnChg chg="add del mod">
          <ac:chgData name="Atom Levison" userId="8bf1595b2793620a" providerId="LiveId" clId="{3764CF5A-370C-40DE-BB81-00026B3ECFC7}" dt="2024-06-21T10:54:22.051" v="125" actId="478"/>
          <ac:cxnSpMkLst>
            <pc:docMk/>
            <pc:sldMk cId="818542746" sldId="353"/>
            <ac:cxnSpMk id="5" creationId="{0CBB8511-35ED-F475-3E28-C1152990E619}"/>
          </ac:cxnSpMkLst>
        </pc:cxnChg>
        <pc:cxnChg chg="add del mod">
          <ac:chgData name="Atom Levison" userId="8bf1595b2793620a" providerId="LiveId" clId="{3764CF5A-370C-40DE-BB81-00026B3ECFC7}" dt="2024-06-21T10:54:23.258" v="126" actId="478"/>
          <ac:cxnSpMkLst>
            <pc:docMk/>
            <pc:sldMk cId="818542746" sldId="353"/>
            <ac:cxnSpMk id="9" creationId="{C75FE562-3CD1-BFEB-F067-71585AA9ED68}"/>
          </ac:cxnSpMkLst>
        </pc:cxnChg>
      </pc:sldChg>
      <pc:sldChg chg="addSp delSp modSp mod">
        <pc:chgData name="Atom Levison" userId="8bf1595b2793620a" providerId="LiveId" clId="{3764CF5A-370C-40DE-BB81-00026B3ECFC7}" dt="2024-06-21T10:54:38.151" v="133"/>
        <pc:sldMkLst>
          <pc:docMk/>
          <pc:sldMk cId="4237824456" sldId="354"/>
        </pc:sldMkLst>
        <pc:spChg chg="add del mod">
          <ac:chgData name="Atom Levison" userId="8bf1595b2793620a" providerId="LiveId" clId="{3764CF5A-370C-40DE-BB81-00026B3ECFC7}" dt="2024-06-21T10:54:14.305" v="121" actId="478"/>
          <ac:spMkLst>
            <pc:docMk/>
            <pc:sldMk cId="4237824456" sldId="354"/>
            <ac:spMk id="10" creationId="{6DD077DC-6D91-3884-FAB3-9FD63D85F2DB}"/>
          </ac:spMkLst>
        </pc:spChg>
        <pc:spChg chg="add del mod">
          <ac:chgData name="Atom Levison" userId="8bf1595b2793620a" providerId="LiveId" clId="{3764CF5A-370C-40DE-BB81-00026B3ECFC7}" dt="2024-06-21T10:54:17.905" v="124" actId="478"/>
          <ac:spMkLst>
            <pc:docMk/>
            <pc:sldMk cId="4237824456" sldId="354"/>
            <ac:spMk id="11" creationId="{84E8BEA5-3F44-554C-4AAD-880890D349F6}"/>
          </ac:spMkLst>
        </pc:spChg>
        <pc:picChg chg="add del mod">
          <ac:chgData name="Atom Levison" userId="8bf1595b2793620a" providerId="LiveId" clId="{3764CF5A-370C-40DE-BB81-00026B3ECFC7}" dt="2024-06-21T10:54:10.918" v="118" actId="478"/>
          <ac:picMkLst>
            <pc:docMk/>
            <pc:sldMk cId="4237824456" sldId="354"/>
            <ac:picMk id="4" creationId="{C85787B0-2388-B80A-8796-AFA5E6B917BB}"/>
          </ac:picMkLst>
        </pc:picChg>
        <pc:picChg chg="add del mod">
          <ac:chgData name="Atom Levison" userId="8bf1595b2793620a" providerId="LiveId" clId="{3764CF5A-370C-40DE-BB81-00026B3ECFC7}" dt="2024-06-21T10:54:16.787" v="123" actId="478"/>
          <ac:picMkLst>
            <pc:docMk/>
            <pc:sldMk cId="4237824456" sldId="354"/>
            <ac:picMk id="12" creationId="{93D4170B-67AA-E340-0807-A8866159E1C6}"/>
          </ac:picMkLst>
        </pc:picChg>
        <pc:picChg chg="add del mod">
          <ac:chgData name="Atom Levison" userId="8bf1595b2793620a" providerId="LiveId" clId="{3764CF5A-370C-40DE-BB81-00026B3ECFC7}" dt="2024-06-21T10:54:15.640" v="122" actId="478"/>
          <ac:picMkLst>
            <pc:docMk/>
            <pc:sldMk cId="4237824456" sldId="354"/>
            <ac:picMk id="13" creationId="{AF384311-838C-0261-6FED-F082FFBA27E9}"/>
          </ac:picMkLst>
        </pc:picChg>
        <pc:picChg chg="add mod">
          <ac:chgData name="Atom Levison" userId="8bf1595b2793620a" providerId="LiveId" clId="{3764CF5A-370C-40DE-BB81-00026B3ECFC7}" dt="2024-06-21T10:54:38.151" v="133"/>
          <ac:picMkLst>
            <pc:docMk/>
            <pc:sldMk cId="4237824456" sldId="354"/>
            <ac:picMk id="14" creationId="{D419E6C1-1591-5593-43C1-6CF7B0425127}"/>
          </ac:picMkLst>
        </pc:picChg>
        <pc:cxnChg chg="add del mod">
          <ac:chgData name="Atom Levison" userId="8bf1595b2793620a" providerId="LiveId" clId="{3764CF5A-370C-40DE-BB81-00026B3ECFC7}" dt="2024-06-21T10:54:12.172" v="119" actId="478"/>
          <ac:cxnSpMkLst>
            <pc:docMk/>
            <pc:sldMk cId="4237824456" sldId="354"/>
            <ac:cxnSpMk id="5" creationId="{EBDED086-2518-7691-459D-D5AF11CB1925}"/>
          </ac:cxnSpMkLst>
        </pc:cxnChg>
        <pc:cxnChg chg="add del mod">
          <ac:chgData name="Atom Levison" userId="8bf1595b2793620a" providerId="LiveId" clId="{3764CF5A-370C-40DE-BB81-00026B3ECFC7}" dt="2024-06-21T10:54:13.237" v="120" actId="478"/>
          <ac:cxnSpMkLst>
            <pc:docMk/>
            <pc:sldMk cId="4237824456" sldId="354"/>
            <ac:cxnSpMk id="9" creationId="{7E83A533-BA6E-B951-C132-3DB51E0AB52F}"/>
          </ac:cxnSpMkLst>
        </pc:cxnChg>
      </pc:sldChg>
      <pc:sldChg chg="addSp delSp modSp mod">
        <pc:chgData name="Atom Levison" userId="8bf1595b2793620a" providerId="LiveId" clId="{3764CF5A-370C-40DE-BB81-00026B3ECFC7}" dt="2024-06-21T11:10:08.305" v="350"/>
        <pc:sldMkLst>
          <pc:docMk/>
          <pc:sldMk cId="2930534754" sldId="355"/>
        </pc:sldMkLst>
        <pc:spChg chg="add del mod">
          <ac:chgData name="Atom Levison" userId="8bf1595b2793620a" providerId="LiveId" clId="{3764CF5A-370C-40DE-BB81-00026B3ECFC7}" dt="2024-06-21T10:54:07.135" v="117" actId="478"/>
          <ac:spMkLst>
            <pc:docMk/>
            <pc:sldMk cId="2930534754" sldId="355"/>
            <ac:spMk id="10" creationId="{6EC6FA2A-6359-9FE5-0EDB-21B6B2243B3C}"/>
          </ac:spMkLst>
        </pc:spChg>
        <pc:spChg chg="add del mod">
          <ac:chgData name="Atom Levison" userId="8bf1595b2793620a" providerId="LiveId" clId="{3764CF5A-370C-40DE-BB81-00026B3ECFC7}" dt="2024-06-21T10:54:07.135" v="117" actId="478"/>
          <ac:spMkLst>
            <pc:docMk/>
            <pc:sldMk cId="2930534754" sldId="355"/>
            <ac:spMk id="11" creationId="{F080EB18-DF6A-B6DB-D843-06C06F1D6C3A}"/>
          </ac:spMkLst>
        </pc:spChg>
        <pc:picChg chg="add del mod">
          <ac:chgData name="Atom Levison" userId="8bf1595b2793620a" providerId="LiveId" clId="{3764CF5A-370C-40DE-BB81-00026B3ECFC7}" dt="2024-06-21T10:54:07.135" v="117" actId="478"/>
          <ac:picMkLst>
            <pc:docMk/>
            <pc:sldMk cId="2930534754" sldId="355"/>
            <ac:picMk id="4" creationId="{5B2B3858-F670-8558-C00B-8A5351BFAAAE}"/>
          </ac:picMkLst>
        </pc:picChg>
        <pc:picChg chg="add del mod">
          <ac:chgData name="Atom Levison" userId="8bf1595b2793620a" providerId="LiveId" clId="{3764CF5A-370C-40DE-BB81-00026B3ECFC7}" dt="2024-06-21T10:54:07.135" v="117" actId="478"/>
          <ac:picMkLst>
            <pc:docMk/>
            <pc:sldMk cId="2930534754" sldId="355"/>
            <ac:picMk id="12" creationId="{93305E9B-8F4C-C6FD-9278-D74E8B1D1987}"/>
          </ac:picMkLst>
        </pc:picChg>
        <pc:picChg chg="add del mod">
          <ac:chgData name="Atom Levison" userId="8bf1595b2793620a" providerId="LiveId" clId="{3764CF5A-370C-40DE-BB81-00026B3ECFC7}" dt="2024-06-21T10:54:07.135" v="117" actId="478"/>
          <ac:picMkLst>
            <pc:docMk/>
            <pc:sldMk cId="2930534754" sldId="355"/>
            <ac:picMk id="13" creationId="{E9E31395-6360-BFCA-4A60-F8FB4041BF2C}"/>
          </ac:picMkLst>
        </pc:picChg>
        <pc:picChg chg="add mod">
          <ac:chgData name="Atom Levison" userId="8bf1595b2793620a" providerId="LiveId" clId="{3764CF5A-370C-40DE-BB81-00026B3ECFC7}" dt="2024-06-21T10:54:39.351" v="134"/>
          <ac:picMkLst>
            <pc:docMk/>
            <pc:sldMk cId="2930534754" sldId="355"/>
            <ac:picMk id="14" creationId="{1869AA93-15E3-AA09-B720-89467C8444A9}"/>
          </ac:picMkLst>
        </pc:picChg>
        <pc:inkChg chg="add del">
          <ac:chgData name="Atom Levison" userId="8bf1595b2793620a" providerId="LiveId" clId="{3764CF5A-370C-40DE-BB81-00026B3ECFC7}" dt="2024-06-21T11:07:17.674" v="320" actId="9405"/>
          <ac:inkMkLst>
            <pc:docMk/>
            <pc:sldMk cId="2930534754" sldId="355"/>
            <ac:inkMk id="15" creationId="{63778425-7B3B-661B-C6EF-023627074C65}"/>
          </ac:inkMkLst>
        </pc:inkChg>
        <pc:inkChg chg="add del">
          <ac:chgData name="Atom Levison" userId="8bf1595b2793620a" providerId="LiveId" clId="{3764CF5A-370C-40DE-BB81-00026B3ECFC7}" dt="2024-06-21T11:07:32.606" v="322" actId="9405"/>
          <ac:inkMkLst>
            <pc:docMk/>
            <pc:sldMk cId="2930534754" sldId="355"/>
            <ac:inkMk id="16" creationId="{9E47EF55-9700-97E6-D4F8-9323F81EA5DF}"/>
          </ac:inkMkLst>
        </pc:inkChg>
        <pc:inkChg chg="add del">
          <ac:chgData name="Atom Levison" userId="8bf1595b2793620a" providerId="LiveId" clId="{3764CF5A-370C-40DE-BB81-00026B3ECFC7}" dt="2024-06-21T11:10:08.305" v="350"/>
          <ac:inkMkLst>
            <pc:docMk/>
            <pc:sldMk cId="2930534754" sldId="355"/>
            <ac:inkMk id="17" creationId="{5AE0C6E6-992B-96D4-5D4C-4A68B6E6764F}"/>
          </ac:inkMkLst>
        </pc:inkChg>
        <pc:inkChg chg="add del">
          <ac:chgData name="Atom Levison" userId="8bf1595b2793620a" providerId="LiveId" clId="{3764CF5A-370C-40DE-BB81-00026B3ECFC7}" dt="2024-06-21T11:10:08.305" v="349"/>
          <ac:inkMkLst>
            <pc:docMk/>
            <pc:sldMk cId="2930534754" sldId="355"/>
            <ac:inkMk id="18" creationId="{E99B2CAC-362F-D73A-6CF2-A7624027752E}"/>
          </ac:inkMkLst>
        </pc:inkChg>
        <pc:cxnChg chg="add del mod">
          <ac:chgData name="Atom Levison" userId="8bf1595b2793620a" providerId="LiveId" clId="{3764CF5A-370C-40DE-BB81-00026B3ECFC7}" dt="2024-06-21T10:54:07.135" v="117" actId="478"/>
          <ac:cxnSpMkLst>
            <pc:docMk/>
            <pc:sldMk cId="2930534754" sldId="355"/>
            <ac:cxnSpMk id="5" creationId="{B43FDDA0-4FD8-5F3A-8E7B-40115E3991A6}"/>
          </ac:cxnSpMkLst>
        </pc:cxnChg>
        <pc:cxnChg chg="add del mod">
          <ac:chgData name="Atom Levison" userId="8bf1595b2793620a" providerId="LiveId" clId="{3764CF5A-370C-40DE-BB81-00026B3ECFC7}" dt="2024-06-21T10:54:07.135" v="117" actId="478"/>
          <ac:cxnSpMkLst>
            <pc:docMk/>
            <pc:sldMk cId="2930534754" sldId="355"/>
            <ac:cxnSpMk id="9" creationId="{644D81B4-E8CA-53D8-238A-A2700DE219D5}"/>
          </ac:cxnSpMkLst>
        </pc:cxn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377610661" sldId="356"/>
        </pc:sldMkLst>
        <pc:picChg chg="add mod">
          <ac:chgData name="Atom Levison" userId="8bf1595b2793620a" providerId="LiveId" clId="{3764CF5A-370C-40DE-BB81-00026B3ECFC7}" dt="2024-06-21T10:40:20.352" v="78"/>
          <ac:picMkLst>
            <pc:docMk/>
            <pc:sldMk cId="377610661" sldId="356"/>
            <ac:picMk id="4" creationId="{4297EDB7-CDFA-392D-D7A0-7F022098871B}"/>
          </ac:picMkLst>
        </pc:picChg>
        <pc:inkChg chg="add del">
          <ac:chgData name="Atom Levison" userId="8bf1595b2793620a" providerId="LiveId" clId="{3764CF5A-370C-40DE-BB81-00026B3ECFC7}" dt="2024-06-21T11:07:50.570" v="326" actId="9405"/>
          <ac:inkMkLst>
            <pc:docMk/>
            <pc:sldMk cId="377610661" sldId="356"/>
            <ac:inkMk id="5" creationId="{84F945CE-5E8A-47BE-8579-747402F985B4}"/>
          </ac:inkMkLst>
        </pc:inkChg>
        <pc:inkChg chg="add del">
          <ac:chgData name="Atom Levison" userId="8bf1595b2793620a" providerId="LiveId" clId="{3764CF5A-370C-40DE-BB81-00026B3ECFC7}" dt="2024-06-21T11:10:11.825" v="351"/>
          <ac:inkMkLst>
            <pc:docMk/>
            <pc:sldMk cId="377610661" sldId="356"/>
            <ac:inkMk id="9" creationId="{464D49B4-B64A-B9E4-4471-BB38A6B663E2}"/>
          </ac:inkMkLst>
        </pc:inkChg>
        <pc:inkChg chg="add del">
          <ac:chgData name="Atom Levison" userId="8bf1595b2793620a" providerId="LiveId" clId="{3764CF5A-370C-40DE-BB81-00026B3ECFC7}" dt="2024-06-21T11:10:11.826" v="352"/>
          <ac:inkMkLst>
            <pc:docMk/>
            <pc:sldMk cId="377610661" sldId="356"/>
            <ac:inkMk id="10" creationId="{51BD0581-5E5E-3D00-3D80-4BCB634B5AAE}"/>
          </ac:inkMkLst>
        </pc:inkChg>
        <pc:inkChg chg="add">
          <ac:chgData name="Atom Levison" userId="8bf1595b2793620a" providerId="LiveId" clId="{3764CF5A-370C-40DE-BB81-00026B3ECFC7}" dt="2024-06-21T11:12:01.794" v="371" actId="9405"/>
          <ac:inkMkLst>
            <pc:docMk/>
            <pc:sldMk cId="377610661" sldId="356"/>
            <ac:inkMk id="11" creationId="{8CDC9F6D-25C2-5A24-CF9C-918CD588CE5F}"/>
          </ac:inkMkLst>
        </pc:inkChg>
        <pc:inkChg chg="add">
          <ac:chgData name="Atom Levison" userId="8bf1595b2793620a" providerId="LiveId" clId="{3764CF5A-370C-40DE-BB81-00026B3ECFC7}" dt="2024-06-21T11:12:05.908" v="372" actId="9405"/>
          <ac:inkMkLst>
            <pc:docMk/>
            <pc:sldMk cId="377610661" sldId="356"/>
            <ac:inkMk id="12" creationId="{4667518A-0DB2-AF39-A191-9ED78B5A1F54}"/>
          </ac:inkMkLst>
        </pc:ink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1753158030" sldId="357"/>
        </pc:sldMkLst>
        <pc:picChg chg="add del mod">
          <ac:chgData name="Atom Levison" userId="8bf1595b2793620a" providerId="LiveId" clId="{3764CF5A-370C-40DE-BB81-00026B3ECFC7}" dt="2024-06-21T11:02:06.609" v="240" actId="478"/>
          <ac:picMkLst>
            <pc:docMk/>
            <pc:sldMk cId="1753158030" sldId="357"/>
            <ac:picMk id="4" creationId="{EEE9DF18-4459-7DFA-184E-49EB87C0C9A2}"/>
          </ac:picMkLst>
        </pc:picChg>
        <pc:picChg chg="add mod ord">
          <ac:chgData name="Atom Levison" userId="8bf1595b2793620a" providerId="LiveId" clId="{3764CF5A-370C-40DE-BB81-00026B3ECFC7}" dt="2024-06-21T11:02:09.341" v="242" actId="167"/>
          <ac:picMkLst>
            <pc:docMk/>
            <pc:sldMk cId="1753158030" sldId="357"/>
            <ac:picMk id="14" creationId="{BC8C955C-EC61-BB51-69E5-6291447F7897}"/>
          </ac:picMkLst>
        </pc:picChg>
        <pc:cxnChg chg="add mod">
          <ac:chgData name="Atom Levison" userId="8bf1595b2793620a" providerId="LiveId" clId="{3764CF5A-370C-40DE-BB81-00026B3ECFC7}" dt="2024-06-21T10:56:24.206" v="159" actId="14100"/>
          <ac:cxnSpMkLst>
            <pc:docMk/>
            <pc:sldMk cId="1753158030" sldId="357"/>
            <ac:cxnSpMk id="9" creationId="{8FDCECEE-A163-AE7C-F519-13D34950C3E1}"/>
          </ac:cxnSpMkLst>
        </pc:cxnChg>
        <pc:cxnChg chg="add mod">
          <ac:chgData name="Atom Levison" userId="8bf1595b2793620a" providerId="LiveId" clId="{3764CF5A-370C-40DE-BB81-00026B3ECFC7}" dt="2024-06-21T10:56:27.097" v="160" actId="14100"/>
          <ac:cxnSpMkLst>
            <pc:docMk/>
            <pc:sldMk cId="1753158030" sldId="357"/>
            <ac:cxnSpMk id="10" creationId="{9606E759-CAF5-4AB0-FB2C-4F2B7959A8D0}"/>
          </ac:cxnSpMkLst>
        </pc:cxn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3879921060" sldId="358"/>
        </pc:sldMkLst>
        <pc:picChg chg="add del mod">
          <ac:chgData name="Atom Levison" userId="8bf1595b2793620a" providerId="LiveId" clId="{3764CF5A-370C-40DE-BB81-00026B3ECFC7}" dt="2024-06-21T11:01:59.804" v="237" actId="478"/>
          <ac:picMkLst>
            <pc:docMk/>
            <pc:sldMk cId="3879921060" sldId="358"/>
            <ac:picMk id="4" creationId="{833BED60-2C24-28A5-E048-F825C37EEB3C}"/>
          </ac:picMkLst>
        </pc:picChg>
        <pc:picChg chg="add mod ord">
          <ac:chgData name="Atom Levison" userId="8bf1595b2793620a" providerId="LiveId" clId="{3764CF5A-370C-40DE-BB81-00026B3ECFC7}" dt="2024-06-21T11:02:02.533" v="239" actId="167"/>
          <ac:picMkLst>
            <pc:docMk/>
            <pc:sldMk cId="3879921060" sldId="358"/>
            <ac:picMk id="14" creationId="{CF0ADC82-2432-C277-5CA1-BB8CED3EAB16}"/>
          </ac:picMkLst>
        </pc:picChg>
        <pc:cxnChg chg="add mod">
          <ac:chgData name="Atom Levison" userId="8bf1595b2793620a" providerId="LiveId" clId="{3764CF5A-370C-40DE-BB81-00026B3ECFC7}" dt="2024-06-21T10:56:37.244" v="163" actId="14100"/>
          <ac:cxnSpMkLst>
            <pc:docMk/>
            <pc:sldMk cId="3879921060" sldId="358"/>
            <ac:cxnSpMk id="5" creationId="{3F0E37AC-7D07-0F0A-98CD-600CD224E679}"/>
          </ac:cxnSpMkLst>
        </pc:cxnChg>
        <pc:cxnChg chg="add mod">
          <ac:chgData name="Atom Levison" userId="8bf1595b2793620a" providerId="LiveId" clId="{3764CF5A-370C-40DE-BB81-00026B3ECFC7}" dt="2024-06-21T10:56:37.244" v="163" actId="14100"/>
          <ac:cxnSpMkLst>
            <pc:docMk/>
            <pc:sldMk cId="3879921060" sldId="358"/>
            <ac:cxnSpMk id="9" creationId="{C9D16053-57BA-08C2-CD42-61BBE88782AA}"/>
          </ac:cxnSpMkLst>
        </pc:cxn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275286201" sldId="359"/>
        </pc:sldMkLst>
        <pc:picChg chg="add del mod">
          <ac:chgData name="Atom Levison" userId="8bf1595b2793620a" providerId="LiveId" clId="{3764CF5A-370C-40DE-BB81-00026B3ECFC7}" dt="2024-06-21T11:01:54.608" v="234" actId="478"/>
          <ac:picMkLst>
            <pc:docMk/>
            <pc:sldMk cId="275286201" sldId="359"/>
            <ac:picMk id="4" creationId="{0FCD54C6-92C4-D6C2-DE7E-DAA8DDF8F3E1}"/>
          </ac:picMkLst>
        </pc:picChg>
        <pc:picChg chg="add mod ord">
          <ac:chgData name="Atom Levison" userId="8bf1595b2793620a" providerId="LiveId" clId="{3764CF5A-370C-40DE-BB81-00026B3ECFC7}" dt="2024-06-21T11:01:56.958" v="236" actId="167"/>
          <ac:picMkLst>
            <pc:docMk/>
            <pc:sldMk cId="275286201" sldId="359"/>
            <ac:picMk id="14" creationId="{F1C0CFDB-062B-CD21-5AC7-BE3A8F015DA6}"/>
          </ac:picMkLst>
        </pc:picChg>
        <pc:cxnChg chg="add mod">
          <ac:chgData name="Atom Levison" userId="8bf1595b2793620a" providerId="LiveId" clId="{3764CF5A-370C-40DE-BB81-00026B3ECFC7}" dt="2024-06-21T10:56:45.099" v="166" actId="14100"/>
          <ac:cxnSpMkLst>
            <pc:docMk/>
            <pc:sldMk cId="275286201" sldId="359"/>
            <ac:cxnSpMk id="5" creationId="{5EB02460-7C12-0C2A-7CEC-F861053A9868}"/>
          </ac:cxnSpMkLst>
        </pc:cxnChg>
        <pc:cxnChg chg="add mod">
          <ac:chgData name="Atom Levison" userId="8bf1595b2793620a" providerId="LiveId" clId="{3764CF5A-370C-40DE-BB81-00026B3ECFC7}" dt="2024-06-21T10:56:45.099" v="166" actId="14100"/>
          <ac:cxnSpMkLst>
            <pc:docMk/>
            <pc:sldMk cId="275286201" sldId="359"/>
            <ac:cxnSpMk id="9" creationId="{63B6DB67-8B3F-654C-48F7-E9B69057E80C}"/>
          </ac:cxnSpMkLst>
        </pc:cxn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3945573764" sldId="360"/>
        </pc:sldMkLst>
        <pc:picChg chg="add del mod">
          <ac:chgData name="Atom Levison" userId="8bf1595b2793620a" providerId="LiveId" clId="{3764CF5A-370C-40DE-BB81-00026B3ECFC7}" dt="2024-06-21T11:01:48.432" v="231" actId="478"/>
          <ac:picMkLst>
            <pc:docMk/>
            <pc:sldMk cId="3945573764" sldId="360"/>
            <ac:picMk id="4" creationId="{04BE45A7-DBDD-E09B-AE59-20E37BEBF598}"/>
          </ac:picMkLst>
        </pc:picChg>
        <pc:picChg chg="add mod ord">
          <ac:chgData name="Atom Levison" userId="8bf1595b2793620a" providerId="LiveId" clId="{3764CF5A-370C-40DE-BB81-00026B3ECFC7}" dt="2024-06-21T11:01:50.707" v="233" actId="167"/>
          <ac:picMkLst>
            <pc:docMk/>
            <pc:sldMk cId="3945573764" sldId="360"/>
            <ac:picMk id="14" creationId="{417316AC-E886-B3F2-4F0C-6FC5F6B0966B}"/>
          </ac:picMkLst>
        </pc:picChg>
        <pc:cxnChg chg="add mod">
          <ac:chgData name="Atom Levison" userId="8bf1595b2793620a" providerId="LiveId" clId="{3764CF5A-370C-40DE-BB81-00026B3ECFC7}" dt="2024-06-21T10:56:52.698" v="169" actId="14100"/>
          <ac:cxnSpMkLst>
            <pc:docMk/>
            <pc:sldMk cId="3945573764" sldId="360"/>
            <ac:cxnSpMk id="5" creationId="{04FB1011-0B45-82C8-C730-E0CFBDF0B44A}"/>
          </ac:cxnSpMkLst>
        </pc:cxnChg>
        <pc:cxnChg chg="add mod">
          <ac:chgData name="Atom Levison" userId="8bf1595b2793620a" providerId="LiveId" clId="{3764CF5A-370C-40DE-BB81-00026B3ECFC7}" dt="2024-06-21T10:56:52.698" v="169" actId="14100"/>
          <ac:cxnSpMkLst>
            <pc:docMk/>
            <pc:sldMk cId="3945573764" sldId="360"/>
            <ac:cxnSpMk id="9" creationId="{994F0FCC-F06D-40EE-6C2F-A49F25409153}"/>
          </ac:cxnSpMkLst>
        </pc:cxn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3907510934" sldId="361"/>
        </pc:sldMkLst>
        <pc:picChg chg="add del mod">
          <ac:chgData name="Atom Levison" userId="8bf1595b2793620a" providerId="LiveId" clId="{3764CF5A-370C-40DE-BB81-00026B3ECFC7}" dt="2024-06-21T11:01:40.684" v="228" actId="478"/>
          <ac:picMkLst>
            <pc:docMk/>
            <pc:sldMk cId="3907510934" sldId="361"/>
            <ac:picMk id="4" creationId="{EF275DC7-F9BB-D259-663F-E710B572B2E5}"/>
          </ac:picMkLst>
        </pc:picChg>
        <pc:picChg chg="add mod ord">
          <ac:chgData name="Atom Levison" userId="8bf1595b2793620a" providerId="LiveId" clId="{3764CF5A-370C-40DE-BB81-00026B3ECFC7}" dt="2024-06-21T11:01:43.163" v="230" actId="167"/>
          <ac:picMkLst>
            <pc:docMk/>
            <pc:sldMk cId="3907510934" sldId="361"/>
            <ac:picMk id="16" creationId="{B44CC1EC-ADF2-4325-55FD-D5DCA5A9E7C5}"/>
          </ac:picMkLst>
        </pc:picChg>
        <pc:cxnChg chg="add mod">
          <ac:chgData name="Atom Levison" userId="8bf1595b2793620a" providerId="LiveId" clId="{3764CF5A-370C-40DE-BB81-00026B3ECFC7}" dt="2024-06-21T10:57:03.458" v="173" actId="14100"/>
          <ac:cxnSpMkLst>
            <pc:docMk/>
            <pc:sldMk cId="3907510934" sldId="361"/>
            <ac:cxnSpMk id="5" creationId="{23F97FFE-7205-CBE8-D17B-B34C8F7AFBF1}"/>
          </ac:cxnSpMkLst>
        </pc:cxnChg>
        <pc:cxnChg chg="add mod">
          <ac:chgData name="Atom Levison" userId="8bf1595b2793620a" providerId="LiveId" clId="{3764CF5A-370C-40DE-BB81-00026B3ECFC7}" dt="2024-06-21T10:57:03.458" v="173" actId="14100"/>
          <ac:cxnSpMkLst>
            <pc:docMk/>
            <pc:sldMk cId="3907510934" sldId="361"/>
            <ac:cxnSpMk id="9" creationId="{2CAA11AA-5908-2D85-71A0-14D43BD56245}"/>
          </ac:cxnSpMkLst>
        </pc:cxn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1027346764" sldId="362"/>
        </pc:sldMkLst>
        <pc:picChg chg="add del mod">
          <ac:chgData name="Atom Levison" userId="8bf1595b2793620a" providerId="LiveId" clId="{3764CF5A-370C-40DE-BB81-00026B3ECFC7}" dt="2024-06-21T11:01:34.984" v="225" actId="478"/>
          <ac:picMkLst>
            <pc:docMk/>
            <pc:sldMk cId="1027346764" sldId="362"/>
            <ac:picMk id="4" creationId="{33C43462-1B0D-46FD-2867-77A705CE4B56}"/>
          </ac:picMkLst>
        </pc:picChg>
        <pc:picChg chg="add mod ord">
          <ac:chgData name="Atom Levison" userId="8bf1595b2793620a" providerId="LiveId" clId="{3764CF5A-370C-40DE-BB81-00026B3ECFC7}" dt="2024-06-21T11:01:37.744" v="227" actId="167"/>
          <ac:picMkLst>
            <pc:docMk/>
            <pc:sldMk cId="1027346764" sldId="362"/>
            <ac:picMk id="21" creationId="{378F754B-E596-9DE2-CFFC-31B6C626C70C}"/>
          </ac:picMkLst>
        </pc:picChg>
        <pc:cxnChg chg="add mod">
          <ac:chgData name="Atom Levison" userId="8bf1595b2793620a" providerId="LiveId" clId="{3764CF5A-370C-40DE-BB81-00026B3ECFC7}" dt="2024-06-21T10:57:29.501" v="179" actId="14100"/>
          <ac:cxnSpMkLst>
            <pc:docMk/>
            <pc:sldMk cId="1027346764" sldId="362"/>
            <ac:cxnSpMk id="5" creationId="{F3245AD2-426F-3A12-66EE-9E90D77D9633}"/>
          </ac:cxnSpMkLst>
        </pc:cxnChg>
        <pc:cxnChg chg="add mod">
          <ac:chgData name="Atom Levison" userId="8bf1595b2793620a" providerId="LiveId" clId="{3764CF5A-370C-40DE-BB81-00026B3ECFC7}" dt="2024-06-21T10:57:38.701" v="180" actId="14100"/>
          <ac:cxnSpMkLst>
            <pc:docMk/>
            <pc:sldMk cId="1027346764" sldId="362"/>
            <ac:cxnSpMk id="9" creationId="{3843E3E9-EF0A-1CBF-A210-EFF2767240B2}"/>
          </ac:cxnSpMkLst>
        </pc:cxn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240054849" sldId="363"/>
        </pc:sldMkLst>
        <pc:picChg chg="add del mod">
          <ac:chgData name="Atom Levison" userId="8bf1595b2793620a" providerId="LiveId" clId="{3764CF5A-370C-40DE-BB81-00026B3ECFC7}" dt="2024-06-21T11:01:28.095" v="222" actId="478"/>
          <ac:picMkLst>
            <pc:docMk/>
            <pc:sldMk cId="240054849" sldId="363"/>
            <ac:picMk id="4" creationId="{A65B90AE-D958-7F75-827A-090E127C8A9F}"/>
          </ac:picMkLst>
        </pc:picChg>
        <pc:picChg chg="add mod ord">
          <ac:chgData name="Atom Levison" userId="8bf1595b2793620a" providerId="LiveId" clId="{3764CF5A-370C-40DE-BB81-00026B3ECFC7}" dt="2024-06-21T11:01:30.429" v="224" actId="167"/>
          <ac:picMkLst>
            <pc:docMk/>
            <pc:sldMk cId="240054849" sldId="363"/>
            <ac:picMk id="14" creationId="{07199F0F-BF8B-26A0-E9A9-DE44CDE1DB36}"/>
          </ac:picMkLst>
        </pc:picChg>
        <pc:cxnChg chg="add mod">
          <ac:chgData name="Atom Levison" userId="8bf1595b2793620a" providerId="LiveId" clId="{3764CF5A-370C-40DE-BB81-00026B3ECFC7}" dt="2024-06-21T10:57:51.644" v="183" actId="14100"/>
          <ac:cxnSpMkLst>
            <pc:docMk/>
            <pc:sldMk cId="240054849" sldId="363"/>
            <ac:cxnSpMk id="5" creationId="{A09DDF5E-FE53-0133-4141-1D9B203E5575}"/>
          </ac:cxnSpMkLst>
        </pc:cxnChg>
        <pc:cxnChg chg="add mod">
          <ac:chgData name="Atom Levison" userId="8bf1595b2793620a" providerId="LiveId" clId="{3764CF5A-370C-40DE-BB81-00026B3ECFC7}" dt="2024-06-21T10:57:51.644" v="183" actId="14100"/>
          <ac:cxnSpMkLst>
            <pc:docMk/>
            <pc:sldMk cId="240054849" sldId="363"/>
            <ac:cxnSpMk id="9" creationId="{90CDCFD4-9378-A4B9-3047-8B19D754284B}"/>
          </ac:cxnSpMkLst>
        </pc:cxn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3837073973" sldId="364"/>
        </pc:sldMkLst>
        <pc:picChg chg="add del mod">
          <ac:chgData name="Atom Levison" userId="8bf1595b2793620a" providerId="LiveId" clId="{3764CF5A-370C-40DE-BB81-00026B3ECFC7}" dt="2024-06-21T11:01:22.355" v="219" actId="478"/>
          <ac:picMkLst>
            <pc:docMk/>
            <pc:sldMk cId="3837073973" sldId="364"/>
            <ac:picMk id="4" creationId="{771D31FA-A4DA-FF2F-D1CF-2FE2E6222BD8}"/>
          </ac:picMkLst>
        </pc:picChg>
        <pc:picChg chg="add mod ord">
          <ac:chgData name="Atom Levison" userId="8bf1595b2793620a" providerId="LiveId" clId="{3764CF5A-370C-40DE-BB81-00026B3ECFC7}" dt="2024-06-21T11:01:25.130" v="221" actId="167"/>
          <ac:picMkLst>
            <pc:docMk/>
            <pc:sldMk cId="3837073973" sldId="364"/>
            <ac:picMk id="16" creationId="{5C08757E-BC18-C3EA-09E9-287449FF3F9C}"/>
          </ac:picMkLst>
        </pc:picChg>
        <pc:cxnChg chg="add mod">
          <ac:chgData name="Atom Levison" userId="8bf1595b2793620a" providerId="LiveId" clId="{3764CF5A-370C-40DE-BB81-00026B3ECFC7}" dt="2024-06-21T10:58:50.280" v="192" actId="14100"/>
          <ac:cxnSpMkLst>
            <pc:docMk/>
            <pc:sldMk cId="3837073973" sldId="364"/>
            <ac:cxnSpMk id="5" creationId="{A591D4A4-7247-7D37-C416-1CB8070BBDFC}"/>
          </ac:cxnSpMkLst>
        </pc:cxnChg>
        <pc:cxnChg chg="add mod">
          <ac:chgData name="Atom Levison" userId="8bf1595b2793620a" providerId="LiveId" clId="{3764CF5A-370C-40DE-BB81-00026B3ECFC7}" dt="2024-06-21T10:58:43.683" v="191" actId="14100"/>
          <ac:cxnSpMkLst>
            <pc:docMk/>
            <pc:sldMk cId="3837073973" sldId="364"/>
            <ac:cxnSpMk id="9" creationId="{30AC7515-8F73-11E3-DCDB-85070A7ED043}"/>
          </ac:cxnSpMkLst>
        </pc:cxnChg>
      </pc:sldChg>
      <pc:sldChg chg="addSp delSp modSp mod">
        <pc:chgData name="Atom Levison" userId="8bf1595b2793620a" providerId="LiveId" clId="{3764CF5A-370C-40DE-BB81-00026B3ECFC7}" dt="2024-06-21T11:01:19.145" v="218" actId="167"/>
        <pc:sldMkLst>
          <pc:docMk/>
          <pc:sldMk cId="250903280" sldId="365"/>
        </pc:sldMkLst>
        <pc:picChg chg="add del mod">
          <ac:chgData name="Atom Levison" userId="8bf1595b2793620a" providerId="LiveId" clId="{3764CF5A-370C-40DE-BB81-00026B3ECFC7}" dt="2024-06-21T11:01:16.712" v="216" actId="478"/>
          <ac:picMkLst>
            <pc:docMk/>
            <pc:sldMk cId="250903280" sldId="365"/>
            <ac:picMk id="4" creationId="{8F0FCC1B-B557-45B9-1ABC-321E54D2D943}"/>
          </ac:picMkLst>
        </pc:picChg>
        <pc:picChg chg="add mod ord">
          <ac:chgData name="Atom Levison" userId="8bf1595b2793620a" providerId="LiveId" clId="{3764CF5A-370C-40DE-BB81-00026B3ECFC7}" dt="2024-06-21T11:01:19.145" v="218" actId="167"/>
          <ac:picMkLst>
            <pc:docMk/>
            <pc:sldMk cId="250903280" sldId="365"/>
            <ac:picMk id="18" creationId="{40A68EDB-D688-8D8A-931A-7E5684BEA56F}"/>
          </ac:picMkLst>
        </pc:picChg>
        <pc:cxnChg chg="add mod">
          <ac:chgData name="Atom Levison" userId="8bf1595b2793620a" providerId="LiveId" clId="{3764CF5A-370C-40DE-BB81-00026B3ECFC7}" dt="2024-06-21T10:59:08.671" v="194" actId="14100"/>
          <ac:cxnSpMkLst>
            <pc:docMk/>
            <pc:sldMk cId="250903280" sldId="365"/>
            <ac:cxnSpMk id="5" creationId="{06A87632-3309-42AE-8539-0333AB1E20B2}"/>
          </ac:cxnSpMkLst>
        </pc:cxnChg>
        <pc:cxnChg chg="add mod">
          <ac:chgData name="Atom Levison" userId="8bf1595b2793620a" providerId="LiveId" clId="{3764CF5A-370C-40DE-BB81-00026B3ECFC7}" dt="2024-06-21T10:59:01.319" v="193" actId="14100"/>
          <ac:cxnSpMkLst>
            <pc:docMk/>
            <pc:sldMk cId="250903280" sldId="365"/>
            <ac:cxnSpMk id="9" creationId="{449D3208-E9F8-7D14-C38E-1569EA3FB249}"/>
          </ac:cxnSpMkLst>
        </pc:cxnChg>
      </pc:sldChg>
      <pc:sldChg chg="addSp delSp modSp mod">
        <pc:chgData name="Atom Levison" userId="8bf1595b2793620a" providerId="LiveId" clId="{3764CF5A-370C-40DE-BB81-00026B3ECFC7}" dt="2024-06-21T11:01:12.434" v="215" actId="167"/>
        <pc:sldMkLst>
          <pc:docMk/>
          <pc:sldMk cId="1124761671" sldId="366"/>
        </pc:sldMkLst>
        <pc:picChg chg="add del mod">
          <ac:chgData name="Atom Levison" userId="8bf1595b2793620a" providerId="LiveId" clId="{3764CF5A-370C-40DE-BB81-00026B3ECFC7}" dt="2024-06-21T11:01:08.968" v="213" actId="478"/>
          <ac:picMkLst>
            <pc:docMk/>
            <pc:sldMk cId="1124761671" sldId="366"/>
            <ac:picMk id="4" creationId="{D54FF5A9-47B4-4006-FA38-32A7D994430B}"/>
          </ac:picMkLst>
        </pc:picChg>
        <pc:picChg chg="add mod ord">
          <ac:chgData name="Atom Levison" userId="8bf1595b2793620a" providerId="LiveId" clId="{3764CF5A-370C-40DE-BB81-00026B3ECFC7}" dt="2024-06-21T11:01:12.434" v="215" actId="167"/>
          <ac:picMkLst>
            <pc:docMk/>
            <pc:sldMk cId="1124761671" sldId="366"/>
            <ac:picMk id="14" creationId="{82834993-DAFA-0BC9-D683-45A739CE4D5C}"/>
          </ac:picMkLst>
        </pc:picChg>
        <pc:cxnChg chg="add mod">
          <ac:chgData name="Atom Levison" userId="8bf1595b2793620a" providerId="LiveId" clId="{3764CF5A-370C-40DE-BB81-00026B3ECFC7}" dt="2024-06-21T10:59:22.637" v="197" actId="14100"/>
          <ac:cxnSpMkLst>
            <pc:docMk/>
            <pc:sldMk cId="1124761671" sldId="366"/>
            <ac:cxnSpMk id="5" creationId="{A7074E1E-C681-E99E-0973-810C47C8A4BC}"/>
          </ac:cxnSpMkLst>
        </pc:cxnChg>
        <pc:cxnChg chg="add mod">
          <ac:chgData name="Atom Levison" userId="8bf1595b2793620a" providerId="LiveId" clId="{3764CF5A-370C-40DE-BB81-00026B3ECFC7}" dt="2024-06-21T10:59:22.637" v="197" actId="14100"/>
          <ac:cxnSpMkLst>
            <pc:docMk/>
            <pc:sldMk cId="1124761671" sldId="366"/>
            <ac:cxnSpMk id="9" creationId="{96DDF4FB-66E4-4A2D-3DF3-6CBE7065F0F9}"/>
          </ac:cxnSpMkLst>
        </pc:cxnChg>
      </pc:sldChg>
      <pc:sldChg chg="addSp delSp modSp mod">
        <pc:chgData name="Atom Levison" userId="8bf1595b2793620a" providerId="LiveId" clId="{3764CF5A-370C-40DE-BB81-00026B3ECFC7}" dt="2024-06-21T11:01:05.706" v="212" actId="167"/>
        <pc:sldMkLst>
          <pc:docMk/>
          <pc:sldMk cId="2233241622" sldId="367"/>
        </pc:sldMkLst>
        <pc:picChg chg="add del mod">
          <ac:chgData name="Atom Levison" userId="8bf1595b2793620a" providerId="LiveId" clId="{3764CF5A-370C-40DE-BB81-00026B3ECFC7}" dt="2024-06-21T11:01:00.437" v="210" actId="478"/>
          <ac:picMkLst>
            <pc:docMk/>
            <pc:sldMk cId="2233241622" sldId="367"/>
            <ac:picMk id="3" creationId="{21563216-F04A-1896-7E67-C0F7442742B3}"/>
          </ac:picMkLst>
        </pc:picChg>
        <pc:picChg chg="add mod ord">
          <ac:chgData name="Atom Levison" userId="8bf1595b2793620a" providerId="LiveId" clId="{3764CF5A-370C-40DE-BB81-00026B3ECFC7}" dt="2024-06-21T11:01:05.706" v="212" actId="167"/>
          <ac:picMkLst>
            <pc:docMk/>
            <pc:sldMk cId="2233241622" sldId="367"/>
            <ac:picMk id="13" creationId="{FD7AF0C9-6F82-93F7-13B2-17991DF4D4E5}"/>
          </ac:picMkLst>
        </pc:picChg>
        <pc:cxnChg chg="add mod">
          <ac:chgData name="Atom Levison" userId="8bf1595b2793620a" providerId="LiveId" clId="{3764CF5A-370C-40DE-BB81-00026B3ECFC7}" dt="2024-06-21T10:59:32.288" v="200" actId="14100"/>
          <ac:cxnSpMkLst>
            <pc:docMk/>
            <pc:sldMk cId="2233241622" sldId="367"/>
            <ac:cxnSpMk id="4" creationId="{8DC47DD2-3BB8-1325-CE89-E0B323A3F20E}"/>
          </ac:cxnSpMkLst>
        </pc:cxnChg>
        <pc:cxnChg chg="add mod">
          <ac:chgData name="Atom Levison" userId="8bf1595b2793620a" providerId="LiveId" clId="{3764CF5A-370C-40DE-BB81-00026B3ECFC7}" dt="2024-06-21T10:59:32.288" v="200" actId="14100"/>
          <ac:cxnSpMkLst>
            <pc:docMk/>
            <pc:sldMk cId="2233241622" sldId="367"/>
            <ac:cxnSpMk id="5" creationId="{6FC5BBA1-FEB9-821F-EAA5-E6D143EAA6F6}"/>
          </ac:cxnSpMkLst>
        </pc:cxnChg>
      </pc:sldChg>
      <pc:sldChg chg="addSp modSp mod">
        <pc:chgData name="Atom Levison" userId="8bf1595b2793620a" providerId="LiveId" clId="{3764CF5A-370C-40DE-BB81-00026B3ECFC7}" dt="2024-06-21T11:00:55.076" v="209" actId="688"/>
        <pc:sldMkLst>
          <pc:docMk/>
          <pc:sldMk cId="2553102319" sldId="368"/>
        </pc:sldMkLst>
        <pc:picChg chg="add mod">
          <ac:chgData name="Atom Levison" userId="8bf1595b2793620a" providerId="LiveId" clId="{3764CF5A-370C-40DE-BB81-00026B3ECFC7}" dt="2024-06-21T11:00:55.076" v="209" actId="688"/>
          <ac:picMkLst>
            <pc:docMk/>
            <pc:sldMk cId="2553102319" sldId="368"/>
            <ac:picMk id="3" creationId="{B484D95D-50B9-6864-5C7D-300171871192}"/>
          </ac:picMkLst>
        </pc:picChg>
        <pc:cxnChg chg="add mod">
          <ac:chgData name="Atom Levison" userId="8bf1595b2793620a" providerId="LiveId" clId="{3764CF5A-370C-40DE-BB81-00026B3ECFC7}" dt="2024-06-21T10:59:43.311" v="203" actId="14100"/>
          <ac:cxnSpMkLst>
            <pc:docMk/>
            <pc:sldMk cId="2553102319" sldId="368"/>
            <ac:cxnSpMk id="4" creationId="{BE17B9C3-A3D0-0B55-8D07-39FAEE80877C}"/>
          </ac:cxnSpMkLst>
        </pc:cxnChg>
        <pc:cxnChg chg="add mod">
          <ac:chgData name="Atom Levison" userId="8bf1595b2793620a" providerId="LiveId" clId="{3764CF5A-370C-40DE-BB81-00026B3ECFC7}" dt="2024-06-21T10:59:43.311" v="203" actId="14100"/>
          <ac:cxnSpMkLst>
            <pc:docMk/>
            <pc:sldMk cId="2553102319" sldId="368"/>
            <ac:cxnSpMk id="5" creationId="{75CC10E5-927F-07B3-EA5C-A0C873CB492E}"/>
          </ac:cxnSpMkLst>
        </pc:cxnChg>
      </pc:sldChg>
      <pc:sldChg chg="addSp delSp modSp mod">
        <pc:chgData name="Atom Levison" userId="8bf1595b2793620a" providerId="LiveId" clId="{3764CF5A-370C-40DE-BB81-00026B3ECFC7}" dt="2024-06-21T11:02:35.831" v="244" actId="14100"/>
        <pc:sldMkLst>
          <pc:docMk/>
          <pc:sldMk cId="494921608" sldId="369"/>
        </pc:sldMkLst>
        <pc:picChg chg="add mod">
          <ac:chgData name="Atom Levison" userId="8bf1595b2793620a" providerId="LiveId" clId="{3764CF5A-370C-40DE-BB81-00026B3ECFC7}" dt="2024-06-21T11:00:11.162" v="204" actId="688"/>
          <ac:picMkLst>
            <pc:docMk/>
            <pc:sldMk cId="494921608" sldId="369"/>
            <ac:picMk id="3" creationId="{D4469790-ED3B-8D1C-BFEB-62E607F039A0}"/>
          </ac:picMkLst>
        </pc:picChg>
        <pc:cxnChg chg="add del mod">
          <ac:chgData name="Atom Levison" userId="8bf1595b2793620a" providerId="LiveId" clId="{3764CF5A-370C-40DE-BB81-00026B3ECFC7}" dt="2024-06-21T11:00:31.083" v="208" actId="478"/>
          <ac:cxnSpMkLst>
            <pc:docMk/>
            <pc:sldMk cId="494921608" sldId="369"/>
            <ac:cxnSpMk id="5" creationId="{079D8A2C-708C-50B4-BDB0-A94C16D46653}"/>
          </ac:cxnSpMkLst>
        </pc:cxnChg>
        <pc:cxnChg chg="add mod">
          <ac:chgData name="Atom Levison" userId="8bf1595b2793620a" providerId="LiveId" clId="{3764CF5A-370C-40DE-BB81-00026B3ECFC7}" dt="2024-06-21T11:02:35.831" v="244" actId="14100"/>
          <ac:cxnSpMkLst>
            <pc:docMk/>
            <pc:sldMk cId="494921608" sldId="369"/>
            <ac:cxnSpMk id="10" creationId="{3B47E95C-9C17-C779-4A08-CD8865168A03}"/>
          </ac:cxnSpMkLst>
        </pc:cxnChg>
        <pc:cxnChg chg="add mod">
          <ac:chgData name="Atom Levison" userId="8bf1595b2793620a" providerId="LiveId" clId="{3764CF5A-370C-40DE-BB81-00026B3ECFC7}" dt="2024-06-21T11:02:35.831" v="244" actId="14100"/>
          <ac:cxnSpMkLst>
            <pc:docMk/>
            <pc:sldMk cId="494921608" sldId="369"/>
            <ac:cxnSpMk id="11" creationId="{70660487-85AA-7D7E-79CB-1D8FFEDFE837}"/>
          </ac:cxnSpMkLst>
        </pc:cxn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806263307" sldId="370"/>
        </pc:sldMkLst>
        <pc:picChg chg="add del mod">
          <ac:chgData name="Atom Levison" userId="8bf1595b2793620a" providerId="LiveId" clId="{3764CF5A-370C-40DE-BB81-00026B3ECFC7}" dt="2024-06-21T11:03:05.663" v="246" actId="478"/>
          <ac:picMkLst>
            <pc:docMk/>
            <pc:sldMk cId="806263307" sldId="370"/>
            <ac:picMk id="3" creationId="{8C1A3CAC-7DB9-5DE6-E1B6-186AA5C3414D}"/>
          </ac:picMkLst>
        </pc:picChg>
        <pc:picChg chg="add mod">
          <ac:chgData name="Atom Levison" userId="8bf1595b2793620a" providerId="LiveId" clId="{3764CF5A-370C-40DE-BB81-00026B3ECFC7}" dt="2024-06-21T11:03:55.487" v="261"/>
          <ac:picMkLst>
            <pc:docMk/>
            <pc:sldMk cId="806263307" sldId="370"/>
            <ac:picMk id="9" creationId="{CF3B2CCE-2C13-4101-F8B2-0A0C7E6F615F}"/>
          </ac:picMkLst>
        </pc:picChg>
        <pc:cxnChg chg="add mod">
          <ac:chgData name="Atom Levison" userId="8bf1595b2793620a" providerId="LiveId" clId="{3764CF5A-370C-40DE-BB81-00026B3ECFC7}" dt="2024-06-21T11:02:51.873" v="245"/>
          <ac:cxnSpMkLst>
            <pc:docMk/>
            <pc:sldMk cId="806263307" sldId="370"/>
            <ac:cxnSpMk id="4" creationId="{53AF0A00-95A4-31AF-205A-D10B3D99CCA0}"/>
          </ac:cxnSpMkLst>
        </pc:cxnChg>
        <pc:cxnChg chg="add mod">
          <ac:chgData name="Atom Levison" userId="8bf1595b2793620a" providerId="LiveId" clId="{3764CF5A-370C-40DE-BB81-00026B3ECFC7}" dt="2024-06-21T11:02:51.873" v="245"/>
          <ac:cxnSpMkLst>
            <pc:docMk/>
            <pc:sldMk cId="806263307" sldId="370"/>
            <ac:cxnSpMk id="5" creationId="{223C0F4D-3FA9-8488-8565-0E750D0962CE}"/>
          </ac:cxnSpMkLst>
        </pc:cxn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3573483060" sldId="371"/>
        </pc:sldMkLst>
        <pc:picChg chg="add del mod">
          <ac:chgData name="Atom Levison" userId="8bf1595b2793620a" providerId="LiveId" clId="{3764CF5A-370C-40DE-BB81-00026B3ECFC7}" dt="2024-06-21T11:03:09.292" v="247" actId="478"/>
          <ac:picMkLst>
            <pc:docMk/>
            <pc:sldMk cId="3573483060" sldId="371"/>
            <ac:picMk id="3" creationId="{67BEE54B-20FA-1D8E-0089-2483EC072E4E}"/>
          </ac:picMkLst>
        </pc:picChg>
        <pc:picChg chg="add mod">
          <ac:chgData name="Atom Levison" userId="8bf1595b2793620a" providerId="LiveId" clId="{3764CF5A-370C-40DE-BB81-00026B3ECFC7}" dt="2024-06-21T11:03:57.014" v="262"/>
          <ac:picMkLst>
            <pc:docMk/>
            <pc:sldMk cId="3573483060" sldId="371"/>
            <ac:picMk id="4" creationId="{B889EC34-1E98-E29B-9710-2121AA141089}"/>
          </ac:picMkLst>
        </pc:pic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4149397020" sldId="372"/>
        </pc:sldMkLst>
        <pc:picChg chg="add del mod">
          <ac:chgData name="Atom Levison" userId="8bf1595b2793620a" providerId="LiveId" clId="{3764CF5A-370C-40DE-BB81-00026B3ECFC7}" dt="2024-06-21T11:03:13.020" v="248" actId="478"/>
          <ac:picMkLst>
            <pc:docMk/>
            <pc:sldMk cId="4149397020" sldId="372"/>
            <ac:picMk id="3" creationId="{71AE026D-DEC1-FC64-5401-6B8A68E3264A}"/>
          </ac:picMkLst>
        </pc:picChg>
        <pc:picChg chg="add mod">
          <ac:chgData name="Atom Levison" userId="8bf1595b2793620a" providerId="LiveId" clId="{3764CF5A-370C-40DE-BB81-00026B3ECFC7}" dt="2024-06-21T11:03:58.156" v="263"/>
          <ac:picMkLst>
            <pc:docMk/>
            <pc:sldMk cId="4149397020" sldId="372"/>
            <ac:picMk id="4" creationId="{8D1CFA87-C741-45B1-B892-805E2CF43664}"/>
          </ac:picMkLst>
        </pc:pic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576940500" sldId="373"/>
        </pc:sldMkLst>
        <pc:picChg chg="add del mod">
          <ac:chgData name="Atom Levison" userId="8bf1595b2793620a" providerId="LiveId" clId="{3764CF5A-370C-40DE-BB81-00026B3ECFC7}" dt="2024-06-21T11:03:19.001" v="249" actId="478"/>
          <ac:picMkLst>
            <pc:docMk/>
            <pc:sldMk cId="576940500" sldId="373"/>
            <ac:picMk id="3" creationId="{0AFBB317-3179-27BF-8234-28DF42B9D096}"/>
          </ac:picMkLst>
        </pc:picChg>
        <pc:picChg chg="add mod">
          <ac:chgData name="Atom Levison" userId="8bf1595b2793620a" providerId="LiveId" clId="{3764CF5A-370C-40DE-BB81-00026B3ECFC7}" dt="2024-06-21T11:03:59.304" v="264"/>
          <ac:picMkLst>
            <pc:docMk/>
            <pc:sldMk cId="576940500" sldId="373"/>
            <ac:picMk id="4" creationId="{699CC91A-268A-F140-4528-292E163F347A}"/>
          </ac:picMkLst>
        </pc:pic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615055075" sldId="374"/>
        </pc:sldMkLst>
        <pc:picChg chg="add del mod">
          <ac:chgData name="Atom Levison" userId="8bf1595b2793620a" providerId="LiveId" clId="{3764CF5A-370C-40DE-BB81-00026B3ECFC7}" dt="2024-06-21T11:03:21.693" v="250" actId="478"/>
          <ac:picMkLst>
            <pc:docMk/>
            <pc:sldMk cId="615055075" sldId="374"/>
            <ac:picMk id="3" creationId="{0FEF1922-500F-D513-0D9A-AFE343AF532A}"/>
          </ac:picMkLst>
        </pc:picChg>
        <pc:picChg chg="add mod">
          <ac:chgData name="Atom Levison" userId="8bf1595b2793620a" providerId="LiveId" clId="{3764CF5A-370C-40DE-BB81-00026B3ECFC7}" dt="2024-06-21T11:04:06.614" v="265"/>
          <ac:picMkLst>
            <pc:docMk/>
            <pc:sldMk cId="615055075" sldId="374"/>
            <ac:picMk id="4" creationId="{B7CC9955-3AF7-4EB6-8E59-EE8E278B1ED4}"/>
          </ac:picMkLst>
        </pc:picChg>
      </pc:sldChg>
      <pc:sldChg chg="addSp modSp del">
        <pc:chgData name="Atom Levison" userId="8bf1595b2793620a" providerId="LiveId" clId="{3764CF5A-370C-40DE-BB81-00026B3ECFC7}" dt="2024-06-21T11:03:23.650" v="251" actId="47"/>
        <pc:sldMkLst>
          <pc:docMk/>
          <pc:sldMk cId="1903243721" sldId="375"/>
        </pc:sldMkLst>
        <pc:picChg chg="add mod">
          <ac:chgData name="Atom Levison" userId="8bf1595b2793620a" providerId="LiveId" clId="{3764CF5A-370C-40DE-BB81-00026B3ECFC7}" dt="2024-06-21T10:40:46.732" v="97"/>
          <ac:picMkLst>
            <pc:docMk/>
            <pc:sldMk cId="1903243721" sldId="375"/>
            <ac:picMk id="3" creationId="{F42A1D53-50D8-9982-EB32-7F336539FB30}"/>
          </ac:picMkLst>
        </pc:pic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3090767716" sldId="376"/>
        </pc:sldMkLst>
        <pc:picChg chg="add del mod">
          <ac:chgData name="Atom Levison" userId="8bf1595b2793620a" providerId="LiveId" clId="{3764CF5A-370C-40DE-BB81-00026B3ECFC7}" dt="2024-06-21T11:03:26.716" v="252" actId="478"/>
          <ac:picMkLst>
            <pc:docMk/>
            <pc:sldMk cId="3090767716" sldId="376"/>
            <ac:picMk id="3" creationId="{218819B8-5456-0183-5A25-8D109620A88D}"/>
          </ac:picMkLst>
        </pc:picChg>
        <pc:picChg chg="add mod">
          <ac:chgData name="Atom Levison" userId="8bf1595b2793620a" providerId="LiveId" clId="{3764CF5A-370C-40DE-BB81-00026B3ECFC7}" dt="2024-06-21T11:04:07.588" v="266"/>
          <ac:picMkLst>
            <pc:docMk/>
            <pc:sldMk cId="3090767716" sldId="376"/>
            <ac:picMk id="4" creationId="{EBEA5CA9-EAF5-44DD-59E4-C096A699B5EB}"/>
          </ac:picMkLst>
        </pc:pic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2539805771" sldId="377"/>
        </pc:sldMkLst>
        <pc:picChg chg="add del mod">
          <ac:chgData name="Atom Levison" userId="8bf1595b2793620a" providerId="LiveId" clId="{3764CF5A-370C-40DE-BB81-00026B3ECFC7}" dt="2024-06-21T11:03:29.044" v="253" actId="478"/>
          <ac:picMkLst>
            <pc:docMk/>
            <pc:sldMk cId="2539805771" sldId="377"/>
            <ac:picMk id="3" creationId="{C082BCB8-0B1C-4C60-06C2-0F3AE1812959}"/>
          </ac:picMkLst>
        </pc:picChg>
        <pc:picChg chg="add mod">
          <ac:chgData name="Atom Levison" userId="8bf1595b2793620a" providerId="LiveId" clId="{3764CF5A-370C-40DE-BB81-00026B3ECFC7}" dt="2024-06-21T11:04:08.478" v="267"/>
          <ac:picMkLst>
            <pc:docMk/>
            <pc:sldMk cId="2539805771" sldId="377"/>
            <ac:picMk id="4" creationId="{037B31D9-802A-648D-E1AB-B385E8894CA2}"/>
          </ac:picMkLst>
        </pc:pic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1692425074" sldId="378"/>
        </pc:sldMkLst>
        <pc:picChg chg="add del mod">
          <ac:chgData name="Atom Levison" userId="8bf1595b2793620a" providerId="LiveId" clId="{3764CF5A-370C-40DE-BB81-00026B3ECFC7}" dt="2024-06-21T11:03:31.500" v="254" actId="478"/>
          <ac:picMkLst>
            <pc:docMk/>
            <pc:sldMk cId="1692425074" sldId="378"/>
            <ac:picMk id="3" creationId="{0FA0D369-1328-B048-2C8B-2258973339CA}"/>
          </ac:picMkLst>
        </pc:picChg>
        <pc:picChg chg="add mod">
          <ac:chgData name="Atom Levison" userId="8bf1595b2793620a" providerId="LiveId" clId="{3764CF5A-370C-40DE-BB81-00026B3ECFC7}" dt="2024-06-21T11:04:09.314" v="268"/>
          <ac:picMkLst>
            <pc:docMk/>
            <pc:sldMk cId="1692425074" sldId="378"/>
            <ac:picMk id="4" creationId="{33A914E4-5E88-A5B4-EDEF-A098999CC178}"/>
          </ac:picMkLst>
        </pc:picChg>
      </pc:sldChg>
      <pc:sldChg chg="addSp delSp modSp mod ord">
        <pc:chgData name="Atom Levison" userId="8bf1595b2793620a" providerId="LiveId" clId="{3764CF5A-370C-40DE-BB81-00026B3ECFC7}" dt="2024-06-21T11:18:02.075" v="405"/>
        <pc:sldMkLst>
          <pc:docMk/>
          <pc:sldMk cId="60198978" sldId="379"/>
        </pc:sldMkLst>
        <pc:picChg chg="add del mod">
          <ac:chgData name="Atom Levison" userId="8bf1595b2793620a" providerId="LiveId" clId="{3764CF5A-370C-40DE-BB81-00026B3ECFC7}" dt="2024-06-21T11:03:34.288" v="255" actId="478"/>
          <ac:picMkLst>
            <pc:docMk/>
            <pc:sldMk cId="60198978" sldId="379"/>
            <ac:picMk id="3" creationId="{0742BAB7-F005-9A1B-5F8E-628A5F9BE3AA}"/>
          </ac:picMkLst>
        </pc:picChg>
        <pc:picChg chg="add mod">
          <ac:chgData name="Atom Levison" userId="8bf1595b2793620a" providerId="LiveId" clId="{3764CF5A-370C-40DE-BB81-00026B3ECFC7}" dt="2024-06-21T11:04:10.132" v="269"/>
          <ac:picMkLst>
            <pc:docMk/>
            <pc:sldMk cId="60198978" sldId="379"/>
            <ac:picMk id="4" creationId="{C49A7DE3-C0FB-D0D4-840A-7D17434D533E}"/>
          </ac:picMkLst>
        </pc:pic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69299119" sldId="380"/>
        </pc:sldMkLst>
        <pc:picChg chg="add del mod">
          <ac:chgData name="Atom Levison" userId="8bf1595b2793620a" providerId="LiveId" clId="{3764CF5A-370C-40DE-BB81-00026B3ECFC7}" dt="2024-06-21T11:03:38.451" v="256" actId="478"/>
          <ac:picMkLst>
            <pc:docMk/>
            <pc:sldMk cId="69299119" sldId="380"/>
            <ac:picMk id="3" creationId="{ED95CDF1-00CA-9220-51BA-8F874803830B}"/>
          </ac:picMkLst>
        </pc:picChg>
        <pc:picChg chg="add mod">
          <ac:chgData name="Atom Levison" userId="8bf1595b2793620a" providerId="LiveId" clId="{3764CF5A-370C-40DE-BB81-00026B3ECFC7}" dt="2024-06-21T11:04:10.951" v="270"/>
          <ac:picMkLst>
            <pc:docMk/>
            <pc:sldMk cId="69299119" sldId="380"/>
            <ac:picMk id="4" creationId="{334FAB06-F13F-A72E-6A39-4A00186C0611}"/>
          </ac:picMkLst>
        </pc:picChg>
        <pc:inkChg chg="add del">
          <ac:chgData name="Atom Levison" userId="8bf1595b2793620a" providerId="LiveId" clId="{3764CF5A-370C-40DE-BB81-00026B3ECFC7}" dt="2024-06-21T11:08:24.244" v="334" actId="9405"/>
          <ac:inkMkLst>
            <pc:docMk/>
            <pc:sldMk cId="69299119" sldId="380"/>
            <ac:inkMk id="5" creationId="{0EA0F8DF-8CE4-CE3D-3474-D5F1825717DB}"/>
          </ac:inkMkLst>
        </pc:inkChg>
        <pc:inkChg chg="add del">
          <ac:chgData name="Atom Levison" userId="8bf1595b2793620a" providerId="LiveId" clId="{3764CF5A-370C-40DE-BB81-00026B3ECFC7}" dt="2024-06-21T11:08:23.845" v="333" actId="9405"/>
          <ac:inkMkLst>
            <pc:docMk/>
            <pc:sldMk cId="69299119" sldId="380"/>
            <ac:inkMk id="9" creationId="{2138FF80-71B0-D11A-D94A-E9CE515F6F6C}"/>
          </ac:inkMkLst>
        </pc:inkChg>
        <pc:inkChg chg="add del">
          <ac:chgData name="Atom Levison" userId="8bf1595b2793620a" providerId="LiveId" clId="{3764CF5A-370C-40DE-BB81-00026B3ECFC7}" dt="2024-06-21T11:10:15.229" v="353"/>
          <ac:inkMkLst>
            <pc:docMk/>
            <pc:sldMk cId="69299119" sldId="380"/>
            <ac:inkMk id="10" creationId="{E98F1D76-3524-7249-FD3C-8F23ED0B28B2}"/>
          </ac:inkMkLst>
        </pc:inkChg>
        <pc:inkChg chg="add del">
          <ac:chgData name="Atom Levison" userId="8bf1595b2793620a" providerId="LiveId" clId="{3764CF5A-370C-40DE-BB81-00026B3ECFC7}" dt="2024-06-21T11:10:15.230" v="354"/>
          <ac:inkMkLst>
            <pc:docMk/>
            <pc:sldMk cId="69299119" sldId="380"/>
            <ac:inkMk id="11" creationId="{9C833E8F-E1D6-A96D-E0AE-1B424690A892}"/>
          </ac:inkMkLst>
        </pc:inkChg>
        <pc:inkChg chg="add">
          <ac:chgData name="Atom Levison" userId="8bf1595b2793620a" providerId="LiveId" clId="{3764CF5A-370C-40DE-BB81-00026B3ECFC7}" dt="2024-06-21T11:12:24.696" v="375" actId="9405"/>
          <ac:inkMkLst>
            <pc:docMk/>
            <pc:sldMk cId="69299119" sldId="380"/>
            <ac:inkMk id="12" creationId="{AFC18EA4-1925-A149-F61E-C6D48C8019DB}"/>
          </ac:inkMkLst>
        </pc:inkChg>
        <pc:inkChg chg="add">
          <ac:chgData name="Atom Levison" userId="8bf1595b2793620a" providerId="LiveId" clId="{3764CF5A-370C-40DE-BB81-00026B3ECFC7}" dt="2024-06-21T11:12:30.204" v="376" actId="9405"/>
          <ac:inkMkLst>
            <pc:docMk/>
            <pc:sldMk cId="69299119" sldId="380"/>
            <ac:inkMk id="13" creationId="{91C3BC19-5BA3-653C-05D3-E22FA8053B1A}"/>
          </ac:inkMkLst>
        </pc:ink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904106879" sldId="381"/>
        </pc:sldMkLst>
        <pc:picChg chg="add del mod">
          <ac:chgData name="Atom Levison" userId="8bf1595b2793620a" providerId="LiveId" clId="{3764CF5A-370C-40DE-BB81-00026B3ECFC7}" dt="2024-06-21T11:03:41.152" v="257" actId="478"/>
          <ac:picMkLst>
            <pc:docMk/>
            <pc:sldMk cId="904106879" sldId="381"/>
            <ac:picMk id="3" creationId="{C0F2CB91-7704-7F37-FE30-E5A816ECF479}"/>
          </ac:picMkLst>
        </pc:picChg>
        <pc:picChg chg="add mod">
          <ac:chgData name="Atom Levison" userId="8bf1595b2793620a" providerId="LiveId" clId="{3764CF5A-370C-40DE-BB81-00026B3ECFC7}" dt="2024-06-21T11:04:12.606" v="271"/>
          <ac:picMkLst>
            <pc:docMk/>
            <pc:sldMk cId="904106879" sldId="381"/>
            <ac:picMk id="4" creationId="{16419E5F-3976-BA48-FCDF-9CCBFA749A26}"/>
          </ac:picMkLst>
        </pc:picChg>
        <pc:inkChg chg="add del">
          <ac:chgData name="Atom Levison" userId="8bf1595b2793620a" providerId="LiveId" clId="{3764CF5A-370C-40DE-BB81-00026B3ECFC7}" dt="2024-06-21T11:08:56.694" v="339"/>
          <ac:inkMkLst>
            <pc:docMk/>
            <pc:sldMk cId="904106879" sldId="381"/>
            <ac:inkMk id="5" creationId="{7398077D-6210-E626-BAA7-7C415274F057}"/>
          </ac:inkMkLst>
        </pc:inkChg>
        <pc:inkChg chg="add del">
          <ac:chgData name="Atom Levison" userId="8bf1595b2793620a" providerId="LiveId" clId="{3764CF5A-370C-40DE-BB81-00026B3ECFC7}" dt="2024-06-21T11:10:19.255" v="355"/>
          <ac:inkMkLst>
            <pc:docMk/>
            <pc:sldMk cId="904106879" sldId="381"/>
            <ac:inkMk id="9" creationId="{A1BEA336-7580-3336-B376-FB6DAFA9B30A}"/>
          </ac:inkMkLst>
        </pc:inkChg>
        <pc:inkChg chg="add del">
          <ac:chgData name="Atom Levison" userId="8bf1595b2793620a" providerId="LiveId" clId="{3764CF5A-370C-40DE-BB81-00026B3ECFC7}" dt="2024-06-21T11:10:19.255" v="356"/>
          <ac:inkMkLst>
            <pc:docMk/>
            <pc:sldMk cId="904106879" sldId="381"/>
            <ac:inkMk id="10" creationId="{9572B811-E49E-82A9-96C7-B01CD8E91E9E}"/>
          </ac:inkMkLst>
        </pc:inkChg>
        <pc:inkChg chg="add">
          <ac:chgData name="Atom Levison" userId="8bf1595b2793620a" providerId="LiveId" clId="{3764CF5A-370C-40DE-BB81-00026B3ECFC7}" dt="2024-06-21T11:12:55.859" v="379" actId="9405"/>
          <ac:inkMkLst>
            <pc:docMk/>
            <pc:sldMk cId="904106879" sldId="381"/>
            <ac:inkMk id="11" creationId="{B01614A8-AC1A-B5B3-2E49-40FD38DBE71E}"/>
          </ac:inkMkLst>
        </pc:inkChg>
        <pc:inkChg chg="add">
          <ac:chgData name="Atom Levison" userId="8bf1595b2793620a" providerId="LiveId" clId="{3764CF5A-370C-40DE-BB81-00026B3ECFC7}" dt="2024-06-21T11:13:03.764" v="380" actId="9405"/>
          <ac:inkMkLst>
            <pc:docMk/>
            <pc:sldMk cId="904106879" sldId="381"/>
            <ac:inkMk id="12" creationId="{633ABB33-8DBC-ECDD-45A1-FEAFEB4A40B4}"/>
          </ac:inkMkLst>
        </pc:ink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2039277424" sldId="382"/>
        </pc:sldMkLst>
        <pc:picChg chg="add del mod">
          <ac:chgData name="Atom Levison" userId="8bf1595b2793620a" providerId="LiveId" clId="{3764CF5A-370C-40DE-BB81-00026B3ECFC7}" dt="2024-06-21T11:03:43.859" v="258" actId="478"/>
          <ac:picMkLst>
            <pc:docMk/>
            <pc:sldMk cId="2039277424" sldId="382"/>
            <ac:picMk id="3" creationId="{9D87066E-BAE7-5412-12FB-A1EC005690CF}"/>
          </ac:picMkLst>
        </pc:picChg>
        <pc:picChg chg="add mod">
          <ac:chgData name="Atom Levison" userId="8bf1595b2793620a" providerId="LiveId" clId="{3764CF5A-370C-40DE-BB81-00026B3ECFC7}" dt="2024-06-21T11:04:13.790" v="272"/>
          <ac:picMkLst>
            <pc:docMk/>
            <pc:sldMk cId="2039277424" sldId="382"/>
            <ac:picMk id="4" creationId="{2DBF83BD-BC4D-2BB6-80BF-8623AB1DC050}"/>
          </ac:picMkLst>
        </pc:picChg>
        <pc:inkChg chg="add">
          <ac:chgData name="Atom Levison" userId="8bf1595b2793620a" providerId="LiveId" clId="{3764CF5A-370C-40DE-BB81-00026B3ECFC7}" dt="2024-06-21T11:12:13.228" v="373" actId="9405"/>
          <ac:inkMkLst>
            <pc:docMk/>
            <pc:sldMk cId="2039277424" sldId="382"/>
            <ac:inkMk id="5" creationId="{8E0D3D31-16CC-F661-F7C5-3EEAD25AAA1E}"/>
          </ac:inkMkLst>
        </pc:inkChg>
        <pc:inkChg chg="add">
          <ac:chgData name="Atom Levison" userId="8bf1595b2793620a" providerId="LiveId" clId="{3764CF5A-370C-40DE-BB81-00026B3ECFC7}" dt="2024-06-21T11:12:18.121" v="374" actId="9405"/>
          <ac:inkMkLst>
            <pc:docMk/>
            <pc:sldMk cId="2039277424" sldId="382"/>
            <ac:inkMk id="9" creationId="{D07C1EAB-DAF4-D0D5-CCD7-D4F8C2A04738}"/>
          </ac:inkMkLst>
        </pc:ink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1925285324" sldId="383"/>
        </pc:sldMkLst>
        <pc:picChg chg="add del mod">
          <ac:chgData name="Atom Levison" userId="8bf1595b2793620a" providerId="LiveId" clId="{3764CF5A-370C-40DE-BB81-00026B3ECFC7}" dt="2024-06-21T11:03:46.499" v="259" actId="478"/>
          <ac:picMkLst>
            <pc:docMk/>
            <pc:sldMk cId="1925285324" sldId="383"/>
            <ac:picMk id="3" creationId="{15CADA77-889F-E271-C3E3-0EDA3250CA73}"/>
          </ac:picMkLst>
        </pc:picChg>
        <pc:picChg chg="add mod">
          <ac:chgData name="Atom Levison" userId="8bf1595b2793620a" providerId="LiveId" clId="{3764CF5A-370C-40DE-BB81-00026B3ECFC7}" dt="2024-06-21T11:04:14.287" v="273"/>
          <ac:picMkLst>
            <pc:docMk/>
            <pc:sldMk cId="1925285324" sldId="383"/>
            <ac:picMk id="4" creationId="{46288FAC-372F-DB0D-5243-B05BEFA9B809}"/>
          </ac:picMkLst>
        </pc:picChg>
        <pc:inkChg chg="add">
          <ac:chgData name="Atom Levison" userId="8bf1595b2793620a" providerId="LiveId" clId="{3764CF5A-370C-40DE-BB81-00026B3ECFC7}" dt="2024-06-21T11:12:38.980" v="377" actId="9405"/>
          <ac:inkMkLst>
            <pc:docMk/>
            <pc:sldMk cId="1925285324" sldId="383"/>
            <ac:inkMk id="5" creationId="{CD6589BC-26A6-A24B-EA51-26D92E93502E}"/>
          </ac:inkMkLst>
        </pc:inkChg>
        <pc:inkChg chg="add">
          <ac:chgData name="Atom Levison" userId="8bf1595b2793620a" providerId="LiveId" clId="{3764CF5A-370C-40DE-BB81-00026B3ECFC7}" dt="2024-06-21T11:12:46.845" v="378" actId="9405"/>
          <ac:inkMkLst>
            <pc:docMk/>
            <pc:sldMk cId="1925285324" sldId="383"/>
            <ac:inkMk id="9" creationId="{4E440953-E5C2-E526-E2E1-536D587C4913}"/>
          </ac:inkMkLst>
        </pc:ink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3487240866" sldId="384"/>
        </pc:sldMkLst>
        <pc:picChg chg="add del mod">
          <ac:chgData name="Atom Levison" userId="8bf1595b2793620a" providerId="LiveId" clId="{3764CF5A-370C-40DE-BB81-00026B3ECFC7}" dt="2024-06-21T11:03:50.855" v="260" actId="478"/>
          <ac:picMkLst>
            <pc:docMk/>
            <pc:sldMk cId="3487240866" sldId="384"/>
            <ac:picMk id="3" creationId="{BBC5C853-92D6-534D-CCF3-95B453F4DAEB}"/>
          </ac:picMkLst>
        </pc:picChg>
        <pc:picChg chg="add mod">
          <ac:chgData name="Atom Levison" userId="8bf1595b2793620a" providerId="LiveId" clId="{3764CF5A-370C-40DE-BB81-00026B3ECFC7}" dt="2024-06-21T11:04:16.117" v="274"/>
          <ac:picMkLst>
            <pc:docMk/>
            <pc:sldMk cId="3487240866" sldId="384"/>
            <ac:picMk id="4" creationId="{3BFFB4D6-F6FA-87F1-2249-C8B92C5E539F}"/>
          </ac:picMkLst>
        </pc:picChg>
        <pc:inkChg chg="add del">
          <ac:chgData name="Atom Levison" userId="8bf1595b2793620a" providerId="LiveId" clId="{3764CF5A-370C-40DE-BB81-00026B3ECFC7}" dt="2024-06-21T11:09:43.363" v="348" actId="9405"/>
          <ac:inkMkLst>
            <pc:docMk/>
            <pc:sldMk cId="3487240866" sldId="384"/>
            <ac:inkMk id="5" creationId="{DEE7723F-A204-EA31-DF66-70E716CBFE3C}"/>
          </ac:inkMkLst>
        </pc:inkChg>
        <pc:inkChg chg="add del">
          <ac:chgData name="Atom Levison" userId="8bf1595b2793620a" providerId="LiveId" clId="{3764CF5A-370C-40DE-BB81-00026B3ECFC7}" dt="2024-06-21T11:10:29.772" v="358" actId="9405"/>
          <ac:inkMkLst>
            <pc:docMk/>
            <pc:sldMk cId="3487240866" sldId="384"/>
            <ac:inkMk id="9" creationId="{FFBEE26B-066B-B348-8B97-5FF6356342A9}"/>
          </ac:inkMkLst>
        </pc:inkChg>
        <pc:inkChg chg="add del">
          <ac:chgData name="Atom Levison" userId="8bf1595b2793620a" providerId="LiveId" clId="{3764CF5A-370C-40DE-BB81-00026B3ECFC7}" dt="2024-06-21T11:10:36.974" v="360" actId="9405"/>
          <ac:inkMkLst>
            <pc:docMk/>
            <pc:sldMk cId="3487240866" sldId="384"/>
            <ac:inkMk id="10" creationId="{7EBE0D8B-8982-55D7-9129-6CED62F68CE1}"/>
          </ac:inkMkLst>
        </pc:inkChg>
        <pc:inkChg chg="add del">
          <ac:chgData name="Atom Levison" userId="8bf1595b2793620a" providerId="LiveId" clId="{3764CF5A-370C-40DE-BB81-00026B3ECFC7}" dt="2024-06-21T11:11:20.668" v="364" actId="9405"/>
          <ac:inkMkLst>
            <pc:docMk/>
            <pc:sldMk cId="3487240866" sldId="384"/>
            <ac:inkMk id="11" creationId="{305FD6D7-725C-A0CA-ECE2-80F5AF1C3CED}"/>
          </ac:inkMkLst>
        </pc:inkChg>
        <pc:inkChg chg="add del">
          <ac:chgData name="Atom Levison" userId="8bf1595b2793620a" providerId="LiveId" clId="{3764CF5A-370C-40DE-BB81-00026B3ECFC7}" dt="2024-06-21T11:11:19.467" v="363" actId="9405"/>
          <ac:inkMkLst>
            <pc:docMk/>
            <pc:sldMk cId="3487240866" sldId="384"/>
            <ac:inkMk id="12" creationId="{9C5C656C-04AE-D84D-54B4-EE3DFD0BC59A}"/>
          </ac:inkMkLst>
        </pc:inkChg>
        <pc:inkChg chg="add del">
          <ac:chgData name="Atom Levison" userId="8bf1595b2793620a" providerId="LiveId" clId="{3764CF5A-370C-40DE-BB81-00026B3ECFC7}" dt="2024-06-21T11:11:29.073" v="366" actId="9405"/>
          <ac:inkMkLst>
            <pc:docMk/>
            <pc:sldMk cId="3487240866" sldId="384"/>
            <ac:inkMk id="13" creationId="{BCF40F90-DBE5-3F17-7383-B0BCEBC7FBF6}"/>
          </ac:inkMkLst>
        </pc:inkChg>
        <pc:inkChg chg="add">
          <ac:chgData name="Atom Levison" userId="8bf1595b2793620a" providerId="LiveId" clId="{3764CF5A-370C-40DE-BB81-00026B3ECFC7}" dt="2024-06-21T11:11:31.896" v="367" actId="9405"/>
          <ac:inkMkLst>
            <pc:docMk/>
            <pc:sldMk cId="3487240866" sldId="384"/>
            <ac:inkMk id="14" creationId="{8B21C15A-EE5F-1BCD-2C3E-9550A6ACBD2A}"/>
          </ac:inkMkLst>
        </pc:inkChg>
        <pc:inkChg chg="add del">
          <ac:chgData name="Atom Levison" userId="8bf1595b2793620a" providerId="LiveId" clId="{3764CF5A-370C-40DE-BB81-00026B3ECFC7}" dt="2024-06-21T11:11:36.718" v="369" actId="9405"/>
          <ac:inkMkLst>
            <pc:docMk/>
            <pc:sldMk cId="3487240866" sldId="384"/>
            <ac:inkMk id="15" creationId="{AEAA5431-A782-E71A-1B87-9436D9DE629B}"/>
          </ac:inkMkLst>
        </pc:inkChg>
        <pc:inkChg chg="add">
          <ac:chgData name="Atom Levison" userId="8bf1595b2793620a" providerId="LiveId" clId="{3764CF5A-370C-40DE-BB81-00026B3ECFC7}" dt="2024-06-21T11:11:39.287" v="370" actId="9405"/>
          <ac:inkMkLst>
            <pc:docMk/>
            <pc:sldMk cId="3487240866" sldId="384"/>
            <ac:inkMk id="16" creationId="{A74C6DC4-2313-9F57-008F-25BEBF525B27}"/>
          </ac:inkMkLst>
        </pc:ink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2292505286" sldId="385"/>
        </pc:sldMkLst>
        <pc:picChg chg="add del mod">
          <ac:chgData name="Atom Levison" userId="8bf1595b2793620a" providerId="LiveId" clId="{3764CF5A-370C-40DE-BB81-00026B3ECFC7}" dt="2024-06-21T11:04:19.926" v="275" actId="478"/>
          <ac:picMkLst>
            <pc:docMk/>
            <pc:sldMk cId="2292505286" sldId="385"/>
            <ac:picMk id="3" creationId="{69E8E610-A8DC-6D30-FC5E-E8A8344F4502}"/>
          </ac:picMkLst>
        </pc:picChg>
        <pc:picChg chg="add mod">
          <ac:chgData name="Atom Levison" userId="8bf1595b2793620a" providerId="LiveId" clId="{3764CF5A-370C-40DE-BB81-00026B3ECFC7}" dt="2024-06-21T11:05:44.523" v="316"/>
          <ac:picMkLst>
            <pc:docMk/>
            <pc:sldMk cId="2292505286" sldId="385"/>
            <ac:picMk id="4" creationId="{27A62C55-5280-53EB-0611-C51D6D9D9F45}"/>
          </ac:picMkLst>
        </pc:picChg>
        <pc:inkChg chg="add">
          <ac:chgData name="Atom Levison" userId="8bf1595b2793620a" providerId="LiveId" clId="{3764CF5A-370C-40DE-BB81-00026B3ECFC7}" dt="2024-06-21T11:13:11.659" v="381" actId="9405"/>
          <ac:inkMkLst>
            <pc:docMk/>
            <pc:sldMk cId="2292505286" sldId="385"/>
            <ac:inkMk id="5" creationId="{1DC59768-3B2D-1192-6C2A-571EEB5F9368}"/>
          </ac:inkMkLst>
        </pc:inkChg>
        <pc:inkChg chg="add">
          <ac:chgData name="Atom Levison" userId="8bf1595b2793620a" providerId="LiveId" clId="{3764CF5A-370C-40DE-BB81-00026B3ECFC7}" dt="2024-06-21T11:13:18.495" v="382" actId="9405"/>
          <ac:inkMkLst>
            <pc:docMk/>
            <pc:sldMk cId="2292505286" sldId="385"/>
            <ac:inkMk id="9" creationId="{97BCE700-D0CC-1E0C-11AB-1385EB446EB6}"/>
          </ac:inkMkLst>
        </pc:ink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3292748479" sldId="386"/>
        </pc:sldMkLst>
        <pc:picChg chg="add del mod">
          <ac:chgData name="Atom Levison" userId="8bf1595b2793620a" providerId="LiveId" clId="{3764CF5A-370C-40DE-BB81-00026B3ECFC7}" dt="2024-06-21T11:04:22.302" v="276" actId="478"/>
          <ac:picMkLst>
            <pc:docMk/>
            <pc:sldMk cId="3292748479" sldId="386"/>
            <ac:picMk id="3" creationId="{B63CD810-887B-2B2D-01FD-896110960F94}"/>
          </ac:picMkLst>
        </pc:picChg>
        <pc:picChg chg="add mod">
          <ac:chgData name="Atom Levison" userId="8bf1595b2793620a" providerId="LiveId" clId="{3764CF5A-370C-40DE-BB81-00026B3ECFC7}" dt="2024-06-21T11:05:43.110" v="315"/>
          <ac:picMkLst>
            <pc:docMk/>
            <pc:sldMk cId="3292748479" sldId="386"/>
            <ac:picMk id="4" creationId="{CF251BDE-2CF9-C803-5A9A-799FD41C8FDD}"/>
          </ac:picMkLst>
        </pc:picChg>
        <pc:inkChg chg="add mod">
          <ac:chgData name="Atom Levison" userId="8bf1595b2793620a" providerId="LiveId" clId="{3764CF5A-370C-40DE-BB81-00026B3ECFC7}" dt="2024-06-21T11:13:29.418" v="383"/>
          <ac:inkMkLst>
            <pc:docMk/>
            <pc:sldMk cId="3292748479" sldId="386"/>
            <ac:inkMk id="5" creationId="{4EDE3F76-B34B-44D9-E72E-1CE7E9EDB805}"/>
          </ac:inkMkLst>
        </pc:inkChg>
        <pc:inkChg chg="add mod">
          <ac:chgData name="Atom Levison" userId="8bf1595b2793620a" providerId="LiveId" clId="{3764CF5A-370C-40DE-BB81-00026B3ECFC7}" dt="2024-06-21T11:13:29.418" v="383"/>
          <ac:inkMkLst>
            <pc:docMk/>
            <pc:sldMk cId="3292748479" sldId="386"/>
            <ac:inkMk id="9" creationId="{7D49D1B0-BFF7-856C-E544-289F66F60ED6}"/>
          </ac:inkMkLst>
        </pc:inkChg>
        <pc:inkChg chg="add">
          <ac:chgData name="Atom Levison" userId="8bf1595b2793620a" providerId="LiveId" clId="{3764CF5A-370C-40DE-BB81-00026B3ECFC7}" dt="2024-06-21T11:14:17.236" v="388" actId="9405"/>
          <ac:inkMkLst>
            <pc:docMk/>
            <pc:sldMk cId="3292748479" sldId="386"/>
            <ac:inkMk id="10" creationId="{2340704B-D3CC-037D-C9BC-96E4AE4AD146}"/>
          </ac:inkMkLst>
        </pc:inkChg>
        <pc:inkChg chg="add">
          <ac:chgData name="Atom Levison" userId="8bf1595b2793620a" providerId="LiveId" clId="{3764CF5A-370C-40DE-BB81-00026B3ECFC7}" dt="2024-06-21T11:14:23.174" v="389" actId="9405"/>
          <ac:inkMkLst>
            <pc:docMk/>
            <pc:sldMk cId="3292748479" sldId="386"/>
            <ac:inkMk id="11" creationId="{3ACD3F9B-4015-2FE3-D315-44189A3971C6}"/>
          </ac:inkMkLst>
        </pc:ink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3213688539" sldId="387"/>
        </pc:sldMkLst>
        <pc:picChg chg="add del mod">
          <ac:chgData name="Atom Levison" userId="8bf1595b2793620a" providerId="LiveId" clId="{3764CF5A-370C-40DE-BB81-00026B3ECFC7}" dt="2024-06-21T11:04:24.477" v="277" actId="478"/>
          <ac:picMkLst>
            <pc:docMk/>
            <pc:sldMk cId="3213688539" sldId="387"/>
            <ac:picMk id="3" creationId="{E32AD6FB-6577-8C3E-570C-97711FE758A1}"/>
          </ac:picMkLst>
        </pc:picChg>
        <pc:picChg chg="add mod">
          <ac:chgData name="Atom Levison" userId="8bf1595b2793620a" providerId="LiveId" clId="{3764CF5A-370C-40DE-BB81-00026B3ECFC7}" dt="2024-06-21T11:05:41.946" v="314"/>
          <ac:picMkLst>
            <pc:docMk/>
            <pc:sldMk cId="3213688539" sldId="387"/>
            <ac:picMk id="4" creationId="{D1A7E91D-873D-A14E-AB14-0502819F9F5F}"/>
          </ac:picMkLst>
        </pc:picChg>
        <pc:inkChg chg="add mod">
          <ac:chgData name="Atom Levison" userId="8bf1595b2793620a" providerId="LiveId" clId="{3764CF5A-370C-40DE-BB81-00026B3ECFC7}" dt="2024-06-21T11:13:30.675" v="384"/>
          <ac:inkMkLst>
            <pc:docMk/>
            <pc:sldMk cId="3213688539" sldId="387"/>
            <ac:inkMk id="5" creationId="{C359AD60-CB12-6F06-485D-3626614EA494}"/>
          </ac:inkMkLst>
        </pc:inkChg>
        <pc:inkChg chg="add mod">
          <ac:chgData name="Atom Levison" userId="8bf1595b2793620a" providerId="LiveId" clId="{3764CF5A-370C-40DE-BB81-00026B3ECFC7}" dt="2024-06-21T11:13:30.675" v="384"/>
          <ac:inkMkLst>
            <pc:docMk/>
            <pc:sldMk cId="3213688539" sldId="387"/>
            <ac:inkMk id="9" creationId="{06B1E031-25E7-F100-B0F5-D4725E271F23}"/>
          </ac:inkMkLst>
        </pc:inkChg>
        <pc:inkChg chg="add">
          <ac:chgData name="Atom Levison" userId="8bf1595b2793620a" providerId="LiveId" clId="{3764CF5A-370C-40DE-BB81-00026B3ECFC7}" dt="2024-06-21T11:14:30.422" v="390" actId="9405"/>
          <ac:inkMkLst>
            <pc:docMk/>
            <pc:sldMk cId="3213688539" sldId="387"/>
            <ac:inkMk id="10" creationId="{42661246-3E38-D4EC-8F0E-8ED370F97CC0}"/>
          </ac:inkMkLst>
        </pc:inkChg>
        <pc:inkChg chg="add">
          <ac:chgData name="Atom Levison" userId="8bf1595b2793620a" providerId="LiveId" clId="{3764CF5A-370C-40DE-BB81-00026B3ECFC7}" dt="2024-06-21T11:14:35.668" v="391" actId="9405"/>
          <ac:inkMkLst>
            <pc:docMk/>
            <pc:sldMk cId="3213688539" sldId="387"/>
            <ac:inkMk id="11" creationId="{280D58A1-D0B1-4647-86F9-A2991EDA410B}"/>
          </ac:inkMkLst>
        </pc:ink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187295027" sldId="388"/>
        </pc:sldMkLst>
        <pc:picChg chg="add del mod">
          <ac:chgData name="Atom Levison" userId="8bf1595b2793620a" providerId="LiveId" clId="{3764CF5A-370C-40DE-BB81-00026B3ECFC7}" dt="2024-06-21T11:04:26.481" v="278" actId="478"/>
          <ac:picMkLst>
            <pc:docMk/>
            <pc:sldMk cId="187295027" sldId="388"/>
            <ac:picMk id="3" creationId="{80FBFE56-914E-ABAF-92B4-3A88BBBA1077}"/>
          </ac:picMkLst>
        </pc:picChg>
        <pc:picChg chg="add mod">
          <ac:chgData name="Atom Levison" userId="8bf1595b2793620a" providerId="LiveId" clId="{3764CF5A-370C-40DE-BB81-00026B3ECFC7}" dt="2024-06-21T11:05:40.996" v="313"/>
          <ac:picMkLst>
            <pc:docMk/>
            <pc:sldMk cId="187295027" sldId="388"/>
            <ac:picMk id="4" creationId="{5D981A25-EB1A-0464-C0DF-861A39DD48EC}"/>
          </ac:picMkLst>
        </pc:picChg>
        <pc:inkChg chg="add mod">
          <ac:chgData name="Atom Levison" userId="8bf1595b2793620a" providerId="LiveId" clId="{3764CF5A-370C-40DE-BB81-00026B3ECFC7}" dt="2024-06-21T11:13:32.030" v="385"/>
          <ac:inkMkLst>
            <pc:docMk/>
            <pc:sldMk cId="187295027" sldId="388"/>
            <ac:inkMk id="5" creationId="{5695570D-9541-8EA6-CAA8-3A864DB1742E}"/>
          </ac:inkMkLst>
        </pc:inkChg>
        <pc:inkChg chg="add mod">
          <ac:chgData name="Atom Levison" userId="8bf1595b2793620a" providerId="LiveId" clId="{3764CF5A-370C-40DE-BB81-00026B3ECFC7}" dt="2024-06-21T11:13:32.030" v="385"/>
          <ac:inkMkLst>
            <pc:docMk/>
            <pc:sldMk cId="187295027" sldId="388"/>
            <ac:inkMk id="9" creationId="{5DCDFC0A-9D31-FBA0-19E5-E8E8036813BC}"/>
          </ac:inkMkLst>
        </pc:inkChg>
        <pc:inkChg chg="add">
          <ac:chgData name="Atom Levison" userId="8bf1595b2793620a" providerId="LiveId" clId="{3764CF5A-370C-40DE-BB81-00026B3ECFC7}" dt="2024-06-21T11:14:41.756" v="392" actId="9405"/>
          <ac:inkMkLst>
            <pc:docMk/>
            <pc:sldMk cId="187295027" sldId="388"/>
            <ac:inkMk id="10" creationId="{A4271B34-32ED-EC7C-46AA-DF5466E7B001}"/>
          </ac:inkMkLst>
        </pc:inkChg>
        <pc:inkChg chg="add">
          <ac:chgData name="Atom Levison" userId="8bf1595b2793620a" providerId="LiveId" clId="{3764CF5A-370C-40DE-BB81-00026B3ECFC7}" dt="2024-06-21T11:14:45.767" v="393" actId="9405"/>
          <ac:inkMkLst>
            <pc:docMk/>
            <pc:sldMk cId="187295027" sldId="388"/>
            <ac:inkMk id="11" creationId="{B97808E1-EDD8-7810-114A-C6F6B73AE307}"/>
          </ac:inkMkLst>
        </pc:ink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3788907072" sldId="389"/>
        </pc:sldMkLst>
        <pc:picChg chg="add del mod">
          <ac:chgData name="Atom Levison" userId="8bf1595b2793620a" providerId="LiveId" clId="{3764CF5A-370C-40DE-BB81-00026B3ECFC7}" dt="2024-06-21T11:04:28.615" v="279" actId="478"/>
          <ac:picMkLst>
            <pc:docMk/>
            <pc:sldMk cId="3788907072" sldId="389"/>
            <ac:picMk id="3" creationId="{52FBD36F-6F1F-99A1-A6D5-89CA3DDCBEE5}"/>
          </ac:picMkLst>
        </pc:picChg>
        <pc:picChg chg="add mod">
          <ac:chgData name="Atom Levison" userId="8bf1595b2793620a" providerId="LiveId" clId="{3764CF5A-370C-40DE-BB81-00026B3ECFC7}" dt="2024-06-21T11:05:39.411" v="312"/>
          <ac:picMkLst>
            <pc:docMk/>
            <pc:sldMk cId="3788907072" sldId="389"/>
            <ac:picMk id="4" creationId="{A605419A-D82C-63EF-D822-916B1119E988}"/>
          </ac:picMkLst>
        </pc:picChg>
        <pc:inkChg chg="add mod">
          <ac:chgData name="Atom Levison" userId="8bf1595b2793620a" providerId="LiveId" clId="{3764CF5A-370C-40DE-BB81-00026B3ECFC7}" dt="2024-06-21T11:13:34.083" v="386"/>
          <ac:inkMkLst>
            <pc:docMk/>
            <pc:sldMk cId="3788907072" sldId="389"/>
            <ac:inkMk id="5" creationId="{02CB4136-C47C-38B0-6145-E68EF0D50B32}"/>
          </ac:inkMkLst>
        </pc:inkChg>
        <pc:inkChg chg="add mod">
          <ac:chgData name="Atom Levison" userId="8bf1595b2793620a" providerId="LiveId" clId="{3764CF5A-370C-40DE-BB81-00026B3ECFC7}" dt="2024-06-21T11:13:34.083" v="386"/>
          <ac:inkMkLst>
            <pc:docMk/>
            <pc:sldMk cId="3788907072" sldId="389"/>
            <ac:inkMk id="9" creationId="{32CDA86C-FFB0-5AAB-6A27-8702641B090C}"/>
          </ac:inkMkLst>
        </pc:inkChg>
        <pc:inkChg chg="add">
          <ac:chgData name="Atom Levison" userId="8bf1595b2793620a" providerId="LiveId" clId="{3764CF5A-370C-40DE-BB81-00026B3ECFC7}" dt="2024-06-21T11:14:51.187" v="394" actId="9405"/>
          <ac:inkMkLst>
            <pc:docMk/>
            <pc:sldMk cId="3788907072" sldId="389"/>
            <ac:inkMk id="10" creationId="{543579AB-FAFE-398C-E4BE-C49864129631}"/>
          </ac:inkMkLst>
        </pc:inkChg>
        <pc:inkChg chg="add">
          <ac:chgData name="Atom Levison" userId="8bf1595b2793620a" providerId="LiveId" clId="{3764CF5A-370C-40DE-BB81-00026B3ECFC7}" dt="2024-06-21T11:14:55.602" v="395" actId="9405"/>
          <ac:inkMkLst>
            <pc:docMk/>
            <pc:sldMk cId="3788907072" sldId="389"/>
            <ac:inkMk id="11" creationId="{46CD2EFD-411F-7630-808F-C7012438DD61}"/>
          </ac:inkMkLst>
        </pc:inkChg>
      </pc:sldChg>
      <pc:sldChg chg="addSp delSp modSp mod ord">
        <pc:chgData name="Atom Levison" userId="8bf1595b2793620a" providerId="LiveId" clId="{3764CF5A-370C-40DE-BB81-00026B3ECFC7}" dt="2024-06-21T11:16:39.836" v="401"/>
        <pc:sldMkLst>
          <pc:docMk/>
          <pc:sldMk cId="118343060" sldId="390"/>
        </pc:sldMkLst>
        <pc:picChg chg="add del mod">
          <ac:chgData name="Atom Levison" userId="8bf1595b2793620a" providerId="LiveId" clId="{3764CF5A-370C-40DE-BB81-00026B3ECFC7}" dt="2024-06-21T11:04:32.320" v="280" actId="478"/>
          <ac:picMkLst>
            <pc:docMk/>
            <pc:sldMk cId="118343060" sldId="390"/>
            <ac:picMk id="3" creationId="{EF65A520-4F6B-B653-27F7-6C42734D8555}"/>
          </ac:picMkLst>
        </pc:picChg>
        <pc:picChg chg="add mod">
          <ac:chgData name="Atom Levison" userId="8bf1595b2793620a" providerId="LiveId" clId="{3764CF5A-370C-40DE-BB81-00026B3ECFC7}" dt="2024-06-21T11:05:38.216" v="311"/>
          <ac:picMkLst>
            <pc:docMk/>
            <pc:sldMk cId="118343060" sldId="390"/>
            <ac:picMk id="4" creationId="{1F5190FB-93AA-74F6-D4FC-33A5D4505872}"/>
          </ac:picMkLst>
        </pc:picChg>
        <pc:inkChg chg="add mod">
          <ac:chgData name="Atom Levison" userId="8bf1595b2793620a" providerId="LiveId" clId="{3764CF5A-370C-40DE-BB81-00026B3ECFC7}" dt="2024-06-21T11:13:35.154" v="387"/>
          <ac:inkMkLst>
            <pc:docMk/>
            <pc:sldMk cId="118343060" sldId="390"/>
            <ac:inkMk id="5" creationId="{4883602B-BEB2-74EC-181C-91F1CC41303F}"/>
          </ac:inkMkLst>
        </pc:inkChg>
        <pc:inkChg chg="add mod">
          <ac:chgData name="Atom Levison" userId="8bf1595b2793620a" providerId="LiveId" clId="{3764CF5A-370C-40DE-BB81-00026B3ECFC7}" dt="2024-06-21T11:13:35.154" v="387"/>
          <ac:inkMkLst>
            <pc:docMk/>
            <pc:sldMk cId="118343060" sldId="390"/>
            <ac:inkMk id="9" creationId="{2E6E234C-ABDD-F09F-E1F5-9EFCCFC4AE09}"/>
          </ac:inkMkLst>
        </pc:inkChg>
        <pc:inkChg chg="add">
          <ac:chgData name="Atom Levison" userId="8bf1595b2793620a" providerId="LiveId" clId="{3764CF5A-370C-40DE-BB81-00026B3ECFC7}" dt="2024-06-21T11:15:03.228" v="396" actId="9405"/>
          <ac:inkMkLst>
            <pc:docMk/>
            <pc:sldMk cId="118343060" sldId="390"/>
            <ac:inkMk id="10" creationId="{061F18E3-437B-1409-FF68-F9DFFE823775}"/>
          </ac:inkMkLst>
        </pc:inkChg>
        <pc:inkChg chg="add">
          <ac:chgData name="Atom Levison" userId="8bf1595b2793620a" providerId="LiveId" clId="{3764CF5A-370C-40DE-BB81-00026B3ECFC7}" dt="2024-06-21T11:15:07.949" v="397" actId="9405"/>
          <ac:inkMkLst>
            <pc:docMk/>
            <pc:sldMk cId="118343060" sldId="390"/>
            <ac:inkMk id="11" creationId="{12822A90-FA9A-0FE1-FCAC-A18C660679B8}"/>
          </ac:inkMkLst>
        </pc:inkChg>
      </pc:sldChg>
      <pc:sldChg chg="addSp delSp modSp mod ord">
        <pc:chgData name="Atom Levison" userId="8bf1595b2793620a" providerId="LiveId" clId="{3764CF5A-370C-40DE-BB81-00026B3ECFC7}" dt="2024-06-21T11:06:16.687" v="318"/>
        <pc:sldMkLst>
          <pc:docMk/>
          <pc:sldMk cId="512634161" sldId="391"/>
        </pc:sldMkLst>
        <pc:picChg chg="add del mod">
          <ac:chgData name="Atom Levison" userId="8bf1595b2793620a" providerId="LiveId" clId="{3764CF5A-370C-40DE-BB81-00026B3ECFC7}" dt="2024-06-21T11:04:34.783" v="281" actId="478"/>
          <ac:picMkLst>
            <pc:docMk/>
            <pc:sldMk cId="512634161" sldId="391"/>
            <ac:picMk id="3" creationId="{7C93596F-1B0B-819D-B64B-8C96894ACF3B}"/>
          </ac:picMkLst>
        </pc:picChg>
        <pc:picChg chg="add mod">
          <ac:chgData name="Atom Levison" userId="8bf1595b2793620a" providerId="LiveId" clId="{3764CF5A-370C-40DE-BB81-00026B3ECFC7}" dt="2024-06-21T11:05:36.666" v="310"/>
          <ac:picMkLst>
            <pc:docMk/>
            <pc:sldMk cId="512634161" sldId="391"/>
            <ac:picMk id="4" creationId="{407ECF49-E7D6-F523-2A2C-61ED77AAB5DD}"/>
          </ac:picMkLst>
        </pc:picChg>
      </pc:sldChg>
      <pc:sldChg chg="addSp delSp modSp add mod ord">
        <pc:chgData name="Atom Levison" userId="8bf1595b2793620a" providerId="LiveId" clId="{3764CF5A-370C-40DE-BB81-00026B3ECFC7}" dt="2024-06-21T11:18:16.707" v="407"/>
        <pc:sldMkLst>
          <pc:docMk/>
          <pc:sldMk cId="2526646424" sldId="392"/>
        </pc:sldMkLst>
        <pc:picChg chg="add del mod">
          <ac:chgData name="Atom Levison" userId="8bf1595b2793620a" providerId="LiveId" clId="{3764CF5A-370C-40DE-BB81-00026B3ECFC7}" dt="2024-06-21T11:04:37.304" v="282" actId="478"/>
          <ac:picMkLst>
            <pc:docMk/>
            <pc:sldMk cId="2526646424" sldId="392"/>
            <ac:picMk id="2" creationId="{5E727EB3-5E39-42E1-8E07-E5D15DDDC153}"/>
          </ac:picMkLst>
        </pc:picChg>
        <pc:picChg chg="add mod">
          <ac:chgData name="Atom Levison" userId="8bf1595b2793620a" providerId="LiveId" clId="{3764CF5A-370C-40DE-BB81-00026B3ECFC7}" dt="2024-06-21T11:05:36.062" v="309"/>
          <ac:picMkLst>
            <pc:docMk/>
            <pc:sldMk cId="2526646424" sldId="392"/>
            <ac:picMk id="3" creationId="{77471C6B-216C-94A8-6703-79712F6EACF9}"/>
          </ac:picMkLst>
        </pc:picChg>
      </pc:sldChg>
      <pc:sldChg chg="addSp delSp modSp add mod ord">
        <pc:chgData name="Atom Levison" userId="8bf1595b2793620a" providerId="LiveId" clId="{3764CF5A-370C-40DE-BB81-00026B3ECFC7}" dt="2024-06-21T11:18:02.075" v="405"/>
        <pc:sldMkLst>
          <pc:docMk/>
          <pc:sldMk cId="3748907597" sldId="393"/>
        </pc:sldMkLst>
        <pc:picChg chg="add del mod">
          <ac:chgData name="Atom Levison" userId="8bf1595b2793620a" providerId="LiveId" clId="{3764CF5A-370C-40DE-BB81-00026B3ECFC7}" dt="2024-06-21T11:04:39.447" v="283" actId="478"/>
          <ac:picMkLst>
            <pc:docMk/>
            <pc:sldMk cId="3748907597" sldId="393"/>
            <ac:picMk id="2" creationId="{23858EDD-0F63-D9BD-790A-BFEFF91A5FC6}"/>
          </ac:picMkLst>
        </pc:picChg>
        <pc:picChg chg="add mod">
          <ac:chgData name="Atom Levison" userId="8bf1595b2793620a" providerId="LiveId" clId="{3764CF5A-370C-40DE-BB81-00026B3ECFC7}" dt="2024-06-21T11:05:34.796" v="308"/>
          <ac:picMkLst>
            <pc:docMk/>
            <pc:sldMk cId="3748907597" sldId="393"/>
            <ac:picMk id="3" creationId="{5DAD33A8-435C-42A7-5937-4B048CEEAE1D}"/>
          </ac:picMkLst>
        </pc:picChg>
      </pc:sldChg>
      <pc:sldChg chg="addSp delSp modSp add mod ord">
        <pc:chgData name="Atom Levison" userId="8bf1595b2793620a" providerId="LiveId" clId="{3764CF5A-370C-40DE-BB81-00026B3ECFC7}" dt="2024-06-21T11:18:16.707" v="407"/>
        <pc:sldMkLst>
          <pc:docMk/>
          <pc:sldMk cId="4024841645" sldId="394"/>
        </pc:sldMkLst>
        <pc:picChg chg="add del mod">
          <ac:chgData name="Atom Levison" userId="8bf1595b2793620a" providerId="LiveId" clId="{3764CF5A-370C-40DE-BB81-00026B3ECFC7}" dt="2024-06-21T11:04:42.450" v="284" actId="478"/>
          <ac:picMkLst>
            <pc:docMk/>
            <pc:sldMk cId="4024841645" sldId="394"/>
            <ac:picMk id="2" creationId="{A245779A-26F6-02A4-0185-C1DAD9AD4859}"/>
          </ac:picMkLst>
        </pc:picChg>
        <pc:picChg chg="add mod">
          <ac:chgData name="Atom Levison" userId="8bf1595b2793620a" providerId="LiveId" clId="{3764CF5A-370C-40DE-BB81-00026B3ECFC7}" dt="2024-06-21T11:05:33.163" v="307"/>
          <ac:picMkLst>
            <pc:docMk/>
            <pc:sldMk cId="4024841645" sldId="394"/>
            <ac:picMk id="3" creationId="{70DF7F04-264C-2CB3-1B94-A862DA0CB038}"/>
          </ac:picMkLst>
        </pc:picChg>
      </pc:sldChg>
      <pc:sldChg chg="addSp delSp modSp add mod ord">
        <pc:chgData name="Atom Levison" userId="8bf1595b2793620a" providerId="LiveId" clId="{3764CF5A-370C-40DE-BB81-00026B3ECFC7}" dt="2024-06-21T11:18:16.707" v="407"/>
        <pc:sldMkLst>
          <pc:docMk/>
          <pc:sldMk cId="3946174038" sldId="395"/>
        </pc:sldMkLst>
        <pc:picChg chg="add del mod">
          <ac:chgData name="Atom Levison" userId="8bf1595b2793620a" providerId="LiveId" clId="{3764CF5A-370C-40DE-BB81-00026B3ECFC7}" dt="2024-06-21T11:04:48.654" v="285" actId="478"/>
          <ac:picMkLst>
            <pc:docMk/>
            <pc:sldMk cId="3946174038" sldId="395"/>
            <ac:picMk id="2" creationId="{99B5339F-34A7-DD39-2347-25B2F5B34611}"/>
          </ac:picMkLst>
        </pc:picChg>
        <pc:picChg chg="add mod">
          <ac:chgData name="Atom Levison" userId="8bf1595b2793620a" providerId="LiveId" clId="{3764CF5A-370C-40DE-BB81-00026B3ECFC7}" dt="2024-06-21T11:05:31.741" v="306"/>
          <ac:picMkLst>
            <pc:docMk/>
            <pc:sldMk cId="3946174038" sldId="395"/>
            <ac:picMk id="3" creationId="{EF155DBA-B3D7-09E5-6567-2EE1364D0B9E}"/>
          </ac:picMkLst>
        </pc:picChg>
      </pc:sldChg>
      <pc:sldChg chg="addSp delSp modSp add mod ord">
        <pc:chgData name="Atom Levison" userId="8bf1595b2793620a" providerId="LiveId" clId="{3764CF5A-370C-40DE-BB81-00026B3ECFC7}" dt="2024-06-21T11:18:16.707" v="407"/>
        <pc:sldMkLst>
          <pc:docMk/>
          <pc:sldMk cId="3749865107" sldId="396"/>
        </pc:sldMkLst>
        <pc:picChg chg="add del mod">
          <ac:chgData name="Atom Levison" userId="8bf1595b2793620a" providerId="LiveId" clId="{3764CF5A-370C-40DE-BB81-00026B3ECFC7}" dt="2024-06-21T11:04:51.126" v="286" actId="478"/>
          <ac:picMkLst>
            <pc:docMk/>
            <pc:sldMk cId="3749865107" sldId="396"/>
            <ac:picMk id="2" creationId="{B99FB2EE-0354-3CC5-5BFB-EC4E002DDB7C}"/>
          </ac:picMkLst>
        </pc:picChg>
        <pc:picChg chg="add mod">
          <ac:chgData name="Atom Levison" userId="8bf1595b2793620a" providerId="LiveId" clId="{3764CF5A-370C-40DE-BB81-00026B3ECFC7}" dt="2024-06-21T11:05:29.702" v="305"/>
          <ac:picMkLst>
            <pc:docMk/>
            <pc:sldMk cId="3749865107" sldId="396"/>
            <ac:picMk id="3" creationId="{258A8106-FF7A-2B5B-B1F5-28F0A99FDD13}"/>
          </ac:picMkLst>
        </pc:picChg>
      </pc:sldChg>
      <pc:sldChg chg="addSp delSp modSp add mod">
        <pc:chgData name="Atom Levison" userId="8bf1595b2793620a" providerId="LiveId" clId="{3764CF5A-370C-40DE-BB81-00026B3ECFC7}" dt="2024-06-21T11:18:43.299" v="410" actId="14100"/>
        <pc:sldMkLst>
          <pc:docMk/>
          <pc:sldMk cId="2592139538" sldId="397"/>
        </pc:sldMkLst>
        <pc:picChg chg="add del mod">
          <ac:chgData name="Atom Levison" userId="8bf1595b2793620a" providerId="LiveId" clId="{3764CF5A-370C-40DE-BB81-00026B3ECFC7}" dt="2024-06-21T11:04:53.582" v="287" actId="478"/>
          <ac:picMkLst>
            <pc:docMk/>
            <pc:sldMk cId="2592139538" sldId="397"/>
            <ac:picMk id="2" creationId="{B1C39270-6B91-8A8A-C1F3-91058A8F1D03}"/>
          </ac:picMkLst>
        </pc:picChg>
        <pc:picChg chg="add mod">
          <ac:chgData name="Atom Levison" userId="8bf1595b2793620a" providerId="LiveId" clId="{3764CF5A-370C-40DE-BB81-00026B3ECFC7}" dt="2024-06-21T11:05:28.782" v="304"/>
          <ac:picMkLst>
            <pc:docMk/>
            <pc:sldMk cId="2592139538" sldId="397"/>
            <ac:picMk id="3" creationId="{7D7CADCF-DEAD-0323-48D7-4EB19D3C6DB1}"/>
          </ac:picMkLst>
        </pc:picChg>
        <pc:cxnChg chg="add mod">
          <ac:chgData name="Atom Levison" userId="8bf1595b2793620a" providerId="LiveId" clId="{3764CF5A-370C-40DE-BB81-00026B3ECFC7}" dt="2024-06-21T11:18:43.299" v="410" actId="14100"/>
          <ac:cxnSpMkLst>
            <pc:docMk/>
            <pc:sldMk cId="2592139538" sldId="397"/>
            <ac:cxnSpMk id="4" creationId="{AC54D850-BDC0-F0B9-2EFF-32A405A931EE}"/>
          </ac:cxnSpMkLst>
        </pc:cxnChg>
        <pc:cxnChg chg="add mod">
          <ac:chgData name="Atom Levison" userId="8bf1595b2793620a" providerId="LiveId" clId="{3764CF5A-370C-40DE-BB81-00026B3ECFC7}" dt="2024-06-21T11:18:43.299" v="410" actId="14100"/>
          <ac:cxnSpMkLst>
            <pc:docMk/>
            <pc:sldMk cId="2592139538" sldId="397"/>
            <ac:cxnSpMk id="5" creationId="{6F0159E7-6C0E-70E6-7550-90A8CF6A9704}"/>
          </ac:cxnSpMkLst>
        </pc:cxnChg>
      </pc:sldChg>
      <pc:sldChg chg="addSp delSp modSp add mod">
        <pc:chgData name="Atom Levison" userId="8bf1595b2793620a" providerId="LiveId" clId="{3764CF5A-370C-40DE-BB81-00026B3ECFC7}" dt="2024-06-21T11:18:50.861" v="413" actId="14100"/>
        <pc:sldMkLst>
          <pc:docMk/>
          <pc:sldMk cId="77832547" sldId="398"/>
        </pc:sldMkLst>
        <pc:picChg chg="add del mod">
          <ac:chgData name="Atom Levison" userId="8bf1595b2793620a" providerId="LiveId" clId="{3764CF5A-370C-40DE-BB81-00026B3ECFC7}" dt="2024-06-21T11:04:55.780" v="288" actId="478"/>
          <ac:picMkLst>
            <pc:docMk/>
            <pc:sldMk cId="77832547" sldId="398"/>
            <ac:picMk id="2" creationId="{AFFB88CC-76E6-6861-4674-715B7947966E}"/>
          </ac:picMkLst>
        </pc:picChg>
        <pc:picChg chg="add mod">
          <ac:chgData name="Atom Levison" userId="8bf1595b2793620a" providerId="LiveId" clId="{3764CF5A-370C-40DE-BB81-00026B3ECFC7}" dt="2024-06-21T11:05:27.754" v="303"/>
          <ac:picMkLst>
            <pc:docMk/>
            <pc:sldMk cId="77832547" sldId="398"/>
            <ac:picMk id="3" creationId="{D9FA3361-9765-A43A-54A6-E355A90B10A5}"/>
          </ac:picMkLst>
        </pc:picChg>
        <pc:cxnChg chg="add mod">
          <ac:chgData name="Atom Levison" userId="8bf1595b2793620a" providerId="LiveId" clId="{3764CF5A-370C-40DE-BB81-00026B3ECFC7}" dt="2024-06-21T11:18:50.861" v="413" actId="14100"/>
          <ac:cxnSpMkLst>
            <pc:docMk/>
            <pc:sldMk cId="77832547" sldId="398"/>
            <ac:cxnSpMk id="4" creationId="{E6852D57-5811-A227-2754-989063E1363F}"/>
          </ac:cxnSpMkLst>
        </pc:cxnChg>
        <pc:cxnChg chg="add mod">
          <ac:chgData name="Atom Levison" userId="8bf1595b2793620a" providerId="LiveId" clId="{3764CF5A-370C-40DE-BB81-00026B3ECFC7}" dt="2024-06-21T11:18:50.861" v="413" actId="14100"/>
          <ac:cxnSpMkLst>
            <pc:docMk/>
            <pc:sldMk cId="77832547" sldId="398"/>
            <ac:cxnSpMk id="5" creationId="{10D76AD5-C042-549B-8798-67D514EA3132}"/>
          </ac:cxnSpMkLst>
        </pc:cxnChg>
      </pc:sldChg>
      <pc:sldChg chg="addSp delSp modSp add mod">
        <pc:chgData name="Atom Levison" userId="8bf1595b2793620a" providerId="LiveId" clId="{3764CF5A-370C-40DE-BB81-00026B3ECFC7}" dt="2024-06-21T11:18:58.423" v="416" actId="14100"/>
        <pc:sldMkLst>
          <pc:docMk/>
          <pc:sldMk cId="891519196" sldId="399"/>
        </pc:sldMkLst>
        <pc:picChg chg="add del mod">
          <ac:chgData name="Atom Levison" userId="8bf1595b2793620a" providerId="LiveId" clId="{3764CF5A-370C-40DE-BB81-00026B3ECFC7}" dt="2024-06-21T11:04:58.399" v="289" actId="478"/>
          <ac:picMkLst>
            <pc:docMk/>
            <pc:sldMk cId="891519196" sldId="399"/>
            <ac:picMk id="2" creationId="{62B274DB-87D0-D0C4-3AB4-549494108F06}"/>
          </ac:picMkLst>
        </pc:picChg>
        <pc:picChg chg="add mod">
          <ac:chgData name="Atom Levison" userId="8bf1595b2793620a" providerId="LiveId" clId="{3764CF5A-370C-40DE-BB81-00026B3ECFC7}" dt="2024-06-21T11:05:26.862" v="302"/>
          <ac:picMkLst>
            <pc:docMk/>
            <pc:sldMk cId="891519196" sldId="399"/>
            <ac:picMk id="3" creationId="{E176F8A5-BBFC-9E4C-C8CE-344E2BE69955}"/>
          </ac:picMkLst>
        </pc:picChg>
        <pc:cxnChg chg="add mod">
          <ac:chgData name="Atom Levison" userId="8bf1595b2793620a" providerId="LiveId" clId="{3764CF5A-370C-40DE-BB81-00026B3ECFC7}" dt="2024-06-21T11:18:58.423" v="416" actId="14100"/>
          <ac:cxnSpMkLst>
            <pc:docMk/>
            <pc:sldMk cId="891519196" sldId="399"/>
            <ac:cxnSpMk id="4" creationId="{468CBB2D-88A2-5050-8FAE-3C76CD3CE59B}"/>
          </ac:cxnSpMkLst>
        </pc:cxnChg>
        <pc:cxnChg chg="add mod">
          <ac:chgData name="Atom Levison" userId="8bf1595b2793620a" providerId="LiveId" clId="{3764CF5A-370C-40DE-BB81-00026B3ECFC7}" dt="2024-06-21T11:18:58.423" v="416" actId="14100"/>
          <ac:cxnSpMkLst>
            <pc:docMk/>
            <pc:sldMk cId="891519196" sldId="399"/>
            <ac:cxnSpMk id="5" creationId="{2BBF3404-0663-D11C-F5A1-B7C810F874B4}"/>
          </ac:cxnSpMkLst>
        </pc:cxnChg>
      </pc:sldChg>
      <pc:sldChg chg="addSp delSp modSp add mod">
        <pc:chgData name="Atom Levison" userId="8bf1595b2793620a" providerId="LiveId" clId="{3764CF5A-370C-40DE-BB81-00026B3ECFC7}" dt="2024-06-21T11:19:17.811" v="421" actId="14100"/>
        <pc:sldMkLst>
          <pc:docMk/>
          <pc:sldMk cId="3136025993" sldId="400"/>
        </pc:sldMkLst>
        <pc:picChg chg="add del mod">
          <ac:chgData name="Atom Levison" userId="8bf1595b2793620a" providerId="LiveId" clId="{3764CF5A-370C-40DE-BB81-00026B3ECFC7}" dt="2024-06-21T11:05:00.785" v="290" actId="478"/>
          <ac:picMkLst>
            <pc:docMk/>
            <pc:sldMk cId="3136025993" sldId="400"/>
            <ac:picMk id="2" creationId="{0766EE7D-E5B7-5D89-6107-1498A1135E8E}"/>
          </ac:picMkLst>
        </pc:picChg>
        <pc:picChg chg="add mod">
          <ac:chgData name="Atom Levison" userId="8bf1595b2793620a" providerId="LiveId" clId="{3764CF5A-370C-40DE-BB81-00026B3ECFC7}" dt="2024-06-21T11:05:25.736" v="301"/>
          <ac:picMkLst>
            <pc:docMk/>
            <pc:sldMk cId="3136025993" sldId="400"/>
            <ac:picMk id="3" creationId="{3F024464-FBBB-788B-FFAB-E2DF88FAD6DC}"/>
          </ac:picMkLst>
        </pc:picChg>
        <pc:cxnChg chg="add mod">
          <ac:chgData name="Atom Levison" userId="8bf1595b2793620a" providerId="LiveId" clId="{3764CF5A-370C-40DE-BB81-00026B3ECFC7}" dt="2024-06-21T11:19:07.499" v="419" actId="14100"/>
          <ac:cxnSpMkLst>
            <pc:docMk/>
            <pc:sldMk cId="3136025993" sldId="400"/>
            <ac:cxnSpMk id="4" creationId="{D91D598F-4B7B-2946-1773-B5486DD74987}"/>
          </ac:cxnSpMkLst>
        </pc:cxnChg>
        <pc:cxnChg chg="add mod">
          <ac:chgData name="Atom Levison" userId="8bf1595b2793620a" providerId="LiveId" clId="{3764CF5A-370C-40DE-BB81-00026B3ECFC7}" dt="2024-06-21T11:19:17.811" v="421" actId="14100"/>
          <ac:cxnSpMkLst>
            <pc:docMk/>
            <pc:sldMk cId="3136025993" sldId="400"/>
            <ac:cxnSpMk id="5" creationId="{DE0CEB1A-9BED-BC73-BA8E-1168BC78E281}"/>
          </ac:cxnSpMkLst>
        </pc:cxnChg>
      </pc:sldChg>
      <pc:sldChg chg="addSp delSp modSp add mod">
        <pc:chgData name="Atom Levison" userId="8bf1595b2793620a" providerId="LiveId" clId="{3764CF5A-370C-40DE-BB81-00026B3ECFC7}" dt="2024-06-21T11:19:39.117" v="425" actId="14100"/>
        <pc:sldMkLst>
          <pc:docMk/>
          <pc:sldMk cId="2261598326" sldId="401"/>
        </pc:sldMkLst>
        <pc:picChg chg="add del mod">
          <ac:chgData name="Atom Levison" userId="8bf1595b2793620a" providerId="LiveId" clId="{3764CF5A-370C-40DE-BB81-00026B3ECFC7}" dt="2024-06-21T11:05:03.918" v="291" actId="478"/>
          <ac:picMkLst>
            <pc:docMk/>
            <pc:sldMk cId="2261598326" sldId="401"/>
            <ac:picMk id="2" creationId="{89669ED0-1EC1-99EE-85BE-97161434572A}"/>
          </ac:picMkLst>
        </pc:picChg>
        <pc:picChg chg="add mod">
          <ac:chgData name="Atom Levison" userId="8bf1595b2793620a" providerId="LiveId" clId="{3764CF5A-370C-40DE-BB81-00026B3ECFC7}" dt="2024-06-21T11:05:22.195" v="300"/>
          <ac:picMkLst>
            <pc:docMk/>
            <pc:sldMk cId="2261598326" sldId="401"/>
            <ac:picMk id="3" creationId="{C91A9E6B-E9DF-0CED-1113-5A101CDC4059}"/>
          </ac:picMkLst>
        </pc:picChg>
        <pc:cxnChg chg="add del mod">
          <ac:chgData name="Atom Levison" userId="8bf1595b2793620a" providerId="LiveId" clId="{3764CF5A-370C-40DE-BB81-00026B3ECFC7}" dt="2024-06-21T11:19:32.804" v="422" actId="478"/>
          <ac:cxnSpMkLst>
            <pc:docMk/>
            <pc:sldMk cId="2261598326" sldId="401"/>
            <ac:cxnSpMk id="4" creationId="{FFCC08F9-1902-6AFC-E6D3-59A4167AEA0F}"/>
          </ac:cxnSpMkLst>
        </pc:cxnChg>
        <pc:cxnChg chg="add del mod">
          <ac:chgData name="Atom Levison" userId="8bf1595b2793620a" providerId="LiveId" clId="{3764CF5A-370C-40DE-BB81-00026B3ECFC7}" dt="2024-06-21T11:19:32.804" v="422" actId="478"/>
          <ac:cxnSpMkLst>
            <pc:docMk/>
            <pc:sldMk cId="2261598326" sldId="401"/>
            <ac:cxnSpMk id="5" creationId="{355D555F-1DF6-0439-D96A-D7966A6A0387}"/>
          </ac:cxnSpMkLst>
        </pc:cxnChg>
        <pc:cxnChg chg="add mod">
          <ac:chgData name="Atom Levison" userId="8bf1595b2793620a" providerId="LiveId" clId="{3764CF5A-370C-40DE-BB81-00026B3ECFC7}" dt="2024-06-21T11:19:39.117" v="425" actId="14100"/>
          <ac:cxnSpMkLst>
            <pc:docMk/>
            <pc:sldMk cId="2261598326" sldId="401"/>
            <ac:cxnSpMk id="9" creationId="{D8CD8472-46BF-6622-521D-4948C23A962C}"/>
          </ac:cxnSpMkLst>
        </pc:cxnChg>
        <pc:cxnChg chg="add mod">
          <ac:chgData name="Atom Levison" userId="8bf1595b2793620a" providerId="LiveId" clId="{3764CF5A-370C-40DE-BB81-00026B3ECFC7}" dt="2024-06-21T11:19:39.117" v="425" actId="14100"/>
          <ac:cxnSpMkLst>
            <pc:docMk/>
            <pc:sldMk cId="2261598326" sldId="401"/>
            <ac:cxnSpMk id="10" creationId="{F436F694-7CB9-09AA-9890-E80FDEFFC67A}"/>
          </ac:cxnSpMkLst>
        </pc:cxnChg>
      </pc:sldChg>
      <pc:sldChg chg="addSp delSp modSp add mod">
        <pc:chgData name="Atom Levison" userId="8bf1595b2793620a" providerId="LiveId" clId="{3764CF5A-370C-40DE-BB81-00026B3ECFC7}" dt="2024-06-21T11:19:46.741" v="428" actId="14100"/>
        <pc:sldMkLst>
          <pc:docMk/>
          <pc:sldMk cId="37641098" sldId="402"/>
        </pc:sldMkLst>
        <pc:picChg chg="add del mod">
          <ac:chgData name="Atom Levison" userId="8bf1595b2793620a" providerId="LiveId" clId="{3764CF5A-370C-40DE-BB81-00026B3ECFC7}" dt="2024-06-21T11:05:06.513" v="292" actId="478"/>
          <ac:picMkLst>
            <pc:docMk/>
            <pc:sldMk cId="37641098" sldId="402"/>
            <ac:picMk id="2" creationId="{105D159F-647C-E877-0261-82CBEE4790BE}"/>
          </ac:picMkLst>
        </pc:picChg>
        <pc:picChg chg="add mod">
          <ac:chgData name="Atom Levison" userId="8bf1595b2793620a" providerId="LiveId" clId="{3764CF5A-370C-40DE-BB81-00026B3ECFC7}" dt="2024-06-21T11:05:21.216" v="299"/>
          <ac:picMkLst>
            <pc:docMk/>
            <pc:sldMk cId="37641098" sldId="402"/>
            <ac:picMk id="3" creationId="{695F39BD-80A7-7337-D6B4-7C551BE20A88}"/>
          </ac:picMkLst>
        </pc:picChg>
        <pc:cxnChg chg="add mod">
          <ac:chgData name="Atom Levison" userId="8bf1595b2793620a" providerId="LiveId" clId="{3764CF5A-370C-40DE-BB81-00026B3ECFC7}" dt="2024-06-21T11:19:46.741" v="428" actId="14100"/>
          <ac:cxnSpMkLst>
            <pc:docMk/>
            <pc:sldMk cId="37641098" sldId="402"/>
            <ac:cxnSpMk id="4" creationId="{AA37AB4C-3F21-C3AF-6D28-20093CD2BFE2}"/>
          </ac:cxnSpMkLst>
        </pc:cxnChg>
        <pc:cxnChg chg="add mod">
          <ac:chgData name="Atom Levison" userId="8bf1595b2793620a" providerId="LiveId" clId="{3764CF5A-370C-40DE-BB81-00026B3ECFC7}" dt="2024-06-21T11:19:46.741" v="428" actId="14100"/>
          <ac:cxnSpMkLst>
            <pc:docMk/>
            <pc:sldMk cId="37641098" sldId="402"/>
            <ac:cxnSpMk id="5" creationId="{BF770DD4-53D9-8DD8-C0BE-144A00546E9D}"/>
          </ac:cxnSpMkLst>
        </pc:cxnChg>
      </pc:sldChg>
      <pc:sldChg chg="addSp delSp modSp add mod">
        <pc:chgData name="Atom Levison" userId="8bf1595b2793620a" providerId="LiveId" clId="{3764CF5A-370C-40DE-BB81-00026B3ECFC7}" dt="2024-06-21T11:19:54.775" v="431" actId="14100"/>
        <pc:sldMkLst>
          <pc:docMk/>
          <pc:sldMk cId="1169365411" sldId="403"/>
        </pc:sldMkLst>
        <pc:picChg chg="add del mod">
          <ac:chgData name="Atom Levison" userId="8bf1595b2793620a" providerId="LiveId" clId="{3764CF5A-370C-40DE-BB81-00026B3ECFC7}" dt="2024-06-21T11:05:11.268" v="293" actId="478"/>
          <ac:picMkLst>
            <pc:docMk/>
            <pc:sldMk cId="1169365411" sldId="403"/>
            <ac:picMk id="2" creationId="{B1C28355-C681-47B5-5F2E-25FFA7CDC1C0}"/>
          </ac:picMkLst>
        </pc:picChg>
        <pc:picChg chg="add mod">
          <ac:chgData name="Atom Levison" userId="8bf1595b2793620a" providerId="LiveId" clId="{3764CF5A-370C-40DE-BB81-00026B3ECFC7}" dt="2024-06-21T11:05:20.285" v="298"/>
          <ac:picMkLst>
            <pc:docMk/>
            <pc:sldMk cId="1169365411" sldId="403"/>
            <ac:picMk id="3" creationId="{8AC196C8-7C3C-299A-F82B-E731A7284D55}"/>
          </ac:picMkLst>
        </pc:picChg>
        <pc:cxnChg chg="add mod">
          <ac:chgData name="Atom Levison" userId="8bf1595b2793620a" providerId="LiveId" clId="{3764CF5A-370C-40DE-BB81-00026B3ECFC7}" dt="2024-06-21T11:19:54.775" v="431" actId="14100"/>
          <ac:cxnSpMkLst>
            <pc:docMk/>
            <pc:sldMk cId="1169365411" sldId="403"/>
            <ac:cxnSpMk id="4" creationId="{F6E176BB-87AB-14B0-E69D-7982888BDEEB}"/>
          </ac:cxnSpMkLst>
        </pc:cxnChg>
        <pc:cxnChg chg="add mod">
          <ac:chgData name="Atom Levison" userId="8bf1595b2793620a" providerId="LiveId" clId="{3764CF5A-370C-40DE-BB81-00026B3ECFC7}" dt="2024-06-21T11:19:54.775" v="431" actId="14100"/>
          <ac:cxnSpMkLst>
            <pc:docMk/>
            <pc:sldMk cId="1169365411" sldId="403"/>
            <ac:cxnSpMk id="5" creationId="{1762066C-C8F3-ACAB-1E17-58B18FBEB136}"/>
          </ac:cxnSpMkLst>
        </pc:cxnChg>
      </pc:sldChg>
      <pc:sldChg chg="addSp delSp modSp add mod">
        <pc:chgData name="Atom Levison" userId="8bf1595b2793620a" providerId="LiveId" clId="{3764CF5A-370C-40DE-BB81-00026B3ECFC7}" dt="2024-06-21T11:20:02.671" v="434" actId="14100"/>
        <pc:sldMkLst>
          <pc:docMk/>
          <pc:sldMk cId="159980366" sldId="404"/>
        </pc:sldMkLst>
        <pc:picChg chg="add del mod">
          <ac:chgData name="Atom Levison" userId="8bf1595b2793620a" providerId="LiveId" clId="{3764CF5A-370C-40DE-BB81-00026B3ECFC7}" dt="2024-06-21T11:05:13.642" v="294" actId="478"/>
          <ac:picMkLst>
            <pc:docMk/>
            <pc:sldMk cId="159980366" sldId="404"/>
            <ac:picMk id="2" creationId="{6DA7A428-04DB-4B7C-B950-DE02BFCE52E8}"/>
          </ac:picMkLst>
        </pc:picChg>
        <pc:picChg chg="add mod">
          <ac:chgData name="Atom Levison" userId="8bf1595b2793620a" providerId="LiveId" clId="{3764CF5A-370C-40DE-BB81-00026B3ECFC7}" dt="2024-06-21T11:05:19.211" v="297"/>
          <ac:picMkLst>
            <pc:docMk/>
            <pc:sldMk cId="159980366" sldId="404"/>
            <ac:picMk id="3" creationId="{C6D0D5E6-490F-9B54-F1DF-5F6A3AC31C50}"/>
          </ac:picMkLst>
        </pc:picChg>
        <pc:cxnChg chg="add mod">
          <ac:chgData name="Atom Levison" userId="8bf1595b2793620a" providerId="LiveId" clId="{3764CF5A-370C-40DE-BB81-00026B3ECFC7}" dt="2024-06-21T11:20:02.671" v="434" actId="14100"/>
          <ac:cxnSpMkLst>
            <pc:docMk/>
            <pc:sldMk cId="159980366" sldId="404"/>
            <ac:cxnSpMk id="4" creationId="{EC8EF8EF-8CB1-849E-A437-2FBEBB726BC2}"/>
          </ac:cxnSpMkLst>
        </pc:cxnChg>
        <pc:cxnChg chg="add mod">
          <ac:chgData name="Atom Levison" userId="8bf1595b2793620a" providerId="LiveId" clId="{3764CF5A-370C-40DE-BB81-00026B3ECFC7}" dt="2024-06-21T11:20:02.671" v="434" actId="14100"/>
          <ac:cxnSpMkLst>
            <pc:docMk/>
            <pc:sldMk cId="159980366" sldId="404"/>
            <ac:cxnSpMk id="5" creationId="{C8DB9FDD-FE1E-A7D0-9F9F-3419097D5073}"/>
          </ac:cxnSpMkLst>
        </pc:cxnChg>
      </pc:sldChg>
      <pc:sldChg chg="addSp delSp modSp add mod">
        <pc:chgData name="Atom Levison" userId="8bf1595b2793620a" providerId="LiveId" clId="{3764CF5A-370C-40DE-BB81-00026B3ECFC7}" dt="2024-06-21T11:20:12.146" v="437" actId="14100"/>
        <pc:sldMkLst>
          <pc:docMk/>
          <pc:sldMk cId="1350039268" sldId="405"/>
        </pc:sldMkLst>
        <pc:picChg chg="add del mod">
          <ac:chgData name="Atom Levison" userId="8bf1595b2793620a" providerId="LiveId" clId="{3764CF5A-370C-40DE-BB81-00026B3ECFC7}" dt="2024-06-21T11:05:16.597" v="295" actId="478"/>
          <ac:picMkLst>
            <pc:docMk/>
            <pc:sldMk cId="1350039268" sldId="405"/>
            <ac:picMk id="2" creationId="{22322FCF-F062-EC80-C4C7-7FD04CEE0A07}"/>
          </ac:picMkLst>
        </pc:picChg>
        <pc:picChg chg="add mod">
          <ac:chgData name="Atom Levison" userId="8bf1595b2793620a" providerId="LiveId" clId="{3764CF5A-370C-40DE-BB81-00026B3ECFC7}" dt="2024-06-21T11:05:17.226" v="296"/>
          <ac:picMkLst>
            <pc:docMk/>
            <pc:sldMk cId="1350039268" sldId="405"/>
            <ac:picMk id="3" creationId="{C689FD7B-233F-9D19-9F3C-05712AE362CE}"/>
          </ac:picMkLst>
        </pc:picChg>
        <pc:cxnChg chg="add mod">
          <ac:chgData name="Atom Levison" userId="8bf1595b2793620a" providerId="LiveId" clId="{3764CF5A-370C-40DE-BB81-00026B3ECFC7}" dt="2024-06-21T11:20:12.146" v="437" actId="14100"/>
          <ac:cxnSpMkLst>
            <pc:docMk/>
            <pc:sldMk cId="1350039268" sldId="405"/>
            <ac:cxnSpMk id="4" creationId="{6A208FF0-8CF2-D3C5-8B3B-F7F2244D8AA4}"/>
          </ac:cxnSpMkLst>
        </pc:cxnChg>
        <pc:cxnChg chg="add mod">
          <ac:chgData name="Atom Levison" userId="8bf1595b2793620a" providerId="LiveId" clId="{3764CF5A-370C-40DE-BB81-00026B3ECFC7}" dt="2024-06-21T11:20:12.146" v="437" actId="14100"/>
          <ac:cxnSpMkLst>
            <pc:docMk/>
            <pc:sldMk cId="1350039268" sldId="405"/>
            <ac:cxnSpMk id="5" creationId="{F790624D-0687-71C2-53B5-4D6E8CA47E52}"/>
          </ac:cxnSpMkLst>
        </pc:cxnChg>
      </pc:sldChg>
      <pc:sldChg chg="addSp delSp modSp add mod">
        <pc:chgData name="Atom Levison" userId="8bf1595b2793620a" providerId="LiveId" clId="{3764CF5A-370C-40DE-BB81-00026B3ECFC7}" dt="2024-06-21T11:20:34.044" v="442" actId="14100"/>
        <pc:sldMkLst>
          <pc:docMk/>
          <pc:sldMk cId="129870484" sldId="406"/>
        </pc:sldMkLst>
        <pc:picChg chg="add del mod">
          <ac:chgData name="Atom Levison" userId="8bf1595b2793620a" providerId="LiveId" clId="{3764CF5A-370C-40DE-BB81-00026B3ECFC7}" dt="2024-06-21T11:20:20.678" v="438" actId="478"/>
          <ac:picMkLst>
            <pc:docMk/>
            <pc:sldMk cId="129870484" sldId="406"/>
            <ac:picMk id="2" creationId="{76E26622-3569-E3D8-9D4A-5C6B547B4212}"/>
          </ac:picMkLst>
        </pc:picChg>
        <pc:picChg chg="add mod">
          <ac:chgData name="Atom Levison" userId="8bf1595b2793620a" providerId="LiveId" clId="{3764CF5A-370C-40DE-BB81-00026B3ECFC7}" dt="2024-06-21T11:20:20.941" v="439"/>
          <ac:picMkLst>
            <pc:docMk/>
            <pc:sldMk cId="129870484" sldId="406"/>
            <ac:picMk id="3" creationId="{BE277071-A11C-618B-6B18-07927C7B2F2B}"/>
          </ac:picMkLst>
        </pc:picChg>
        <pc:cxnChg chg="add mod">
          <ac:chgData name="Atom Levison" userId="8bf1595b2793620a" providerId="LiveId" clId="{3764CF5A-370C-40DE-BB81-00026B3ECFC7}" dt="2024-06-21T11:20:34.044" v="442" actId="14100"/>
          <ac:cxnSpMkLst>
            <pc:docMk/>
            <pc:sldMk cId="129870484" sldId="406"/>
            <ac:cxnSpMk id="4" creationId="{218DE371-D42E-9981-ED01-484332F47521}"/>
          </ac:cxnSpMkLst>
        </pc:cxnChg>
        <pc:cxnChg chg="add mod">
          <ac:chgData name="Atom Levison" userId="8bf1595b2793620a" providerId="LiveId" clId="{3764CF5A-370C-40DE-BB81-00026B3ECFC7}" dt="2024-06-21T11:20:34.044" v="442" actId="14100"/>
          <ac:cxnSpMkLst>
            <pc:docMk/>
            <pc:sldMk cId="129870484" sldId="406"/>
            <ac:cxnSpMk id="5" creationId="{3F8B96CB-1434-C997-38DF-61413757E551}"/>
          </ac:cxnSpMkLst>
        </pc:cxnChg>
      </pc:sldChg>
      <pc:sldChg chg="addSp modSp add">
        <pc:chgData name="Atom Levison" userId="8bf1595b2793620a" providerId="LiveId" clId="{3764CF5A-370C-40DE-BB81-00026B3ECFC7}" dt="2024-06-21T11:30:42.067" v="474" actId="1076"/>
        <pc:sldMkLst>
          <pc:docMk/>
          <pc:sldMk cId="1666167401" sldId="407"/>
        </pc:sldMkLst>
        <pc:picChg chg="add mod">
          <ac:chgData name="Atom Levison" userId="8bf1595b2793620a" providerId="LiveId" clId="{3764CF5A-370C-40DE-BB81-00026B3ECFC7}" dt="2024-06-21T11:29:48.507" v="466"/>
          <ac:picMkLst>
            <pc:docMk/>
            <pc:sldMk cId="1666167401" sldId="407"/>
            <ac:picMk id="2" creationId="{751C2F1A-0D62-1683-2F3E-54B59B149F44}"/>
          </ac:picMkLst>
        </pc:picChg>
        <pc:picChg chg="add mod">
          <ac:chgData name="Atom Levison" userId="8bf1595b2793620a" providerId="LiveId" clId="{3764CF5A-370C-40DE-BB81-00026B3ECFC7}" dt="2024-06-21T11:29:33.278" v="464" actId="1076"/>
          <ac:picMkLst>
            <pc:docMk/>
            <pc:sldMk cId="1666167401" sldId="407"/>
            <ac:picMk id="68610" creationId="{09BF84B2-5A05-8A2F-FDCA-BADF917C15BF}"/>
          </ac:picMkLst>
        </pc:picChg>
        <pc:picChg chg="add mod">
          <ac:chgData name="Atom Levison" userId="8bf1595b2793620a" providerId="LiveId" clId="{3764CF5A-370C-40DE-BB81-00026B3ECFC7}" dt="2024-06-21T11:30:42.067" v="474" actId="1076"/>
          <ac:picMkLst>
            <pc:docMk/>
            <pc:sldMk cId="1666167401" sldId="407"/>
            <ac:picMk id="68612" creationId="{4F14B4FC-9CE5-2754-950B-DC5BB0F90FB6}"/>
          </ac:picMkLst>
        </pc:picChg>
      </pc:sldChg>
      <pc:sldChg chg="addSp modSp add">
        <pc:chgData name="Atom Levison" userId="8bf1595b2793620a" providerId="LiveId" clId="{3764CF5A-370C-40DE-BB81-00026B3ECFC7}" dt="2024-06-21T11:31:01.294" v="478" actId="1076"/>
        <pc:sldMkLst>
          <pc:docMk/>
          <pc:sldMk cId="2173083396" sldId="408"/>
        </pc:sldMkLst>
        <pc:picChg chg="add mod">
          <ac:chgData name="Atom Levison" userId="8bf1595b2793620a" providerId="LiveId" clId="{3764CF5A-370C-40DE-BB81-00026B3ECFC7}" dt="2024-06-21T11:29:54.657" v="467"/>
          <ac:picMkLst>
            <pc:docMk/>
            <pc:sldMk cId="2173083396" sldId="408"/>
            <ac:picMk id="2" creationId="{9331B34F-CDAD-536A-550D-6B06403CEE67}"/>
          </ac:picMkLst>
        </pc:picChg>
        <pc:picChg chg="add mod">
          <ac:chgData name="Atom Levison" userId="8bf1595b2793620a" providerId="LiveId" clId="{3764CF5A-370C-40DE-BB81-00026B3ECFC7}" dt="2024-06-21T11:30:57.948" v="477" actId="1076"/>
          <ac:picMkLst>
            <pc:docMk/>
            <pc:sldMk cId="2173083396" sldId="408"/>
            <ac:picMk id="3" creationId="{7385610F-E68B-9C8A-8AAA-9A63B91CA7CE}"/>
          </ac:picMkLst>
        </pc:picChg>
        <pc:picChg chg="add mod">
          <ac:chgData name="Atom Levison" userId="8bf1595b2793620a" providerId="LiveId" clId="{3764CF5A-370C-40DE-BB81-00026B3ECFC7}" dt="2024-06-21T11:31:01.294" v="478" actId="1076"/>
          <ac:picMkLst>
            <pc:docMk/>
            <pc:sldMk cId="2173083396" sldId="408"/>
            <ac:picMk id="4" creationId="{2E9FC8F0-36EB-268E-8683-AAB72F7C7A40}"/>
          </ac:picMkLst>
        </pc:picChg>
      </pc:sldChg>
      <pc:sldChg chg="addSp modSp add mod">
        <pc:chgData name="Atom Levison" userId="8bf1595b2793620a" providerId="LiveId" clId="{3764CF5A-370C-40DE-BB81-00026B3ECFC7}" dt="2024-06-21T11:31:26.773" v="486" actId="13244"/>
        <pc:sldMkLst>
          <pc:docMk/>
          <pc:sldMk cId="131594443" sldId="409"/>
        </pc:sldMkLst>
        <pc:picChg chg="add mod ord">
          <ac:chgData name="Atom Levison" userId="8bf1595b2793620a" providerId="LiveId" clId="{3764CF5A-370C-40DE-BB81-00026B3ECFC7}" dt="2024-06-21T11:31:26.773" v="486" actId="13244"/>
          <ac:picMkLst>
            <pc:docMk/>
            <pc:sldMk cId="131594443" sldId="409"/>
            <ac:picMk id="2" creationId="{86EE8C84-9A63-AA1F-FE15-F8D2AB956178}"/>
          </ac:picMkLst>
        </pc:picChg>
        <pc:picChg chg="add mod">
          <ac:chgData name="Atom Levison" userId="8bf1595b2793620a" providerId="LiveId" clId="{3764CF5A-370C-40DE-BB81-00026B3ECFC7}" dt="2024-06-21T11:31:23.312" v="485" actId="171"/>
          <ac:picMkLst>
            <pc:docMk/>
            <pc:sldMk cId="131594443" sldId="409"/>
            <ac:picMk id="3" creationId="{1890A907-5D4C-D030-12C2-ABB6E81AA080}"/>
          </ac:picMkLst>
        </pc:picChg>
        <pc:picChg chg="add mod">
          <ac:chgData name="Atom Levison" userId="8bf1595b2793620a" providerId="LiveId" clId="{3764CF5A-370C-40DE-BB81-00026B3ECFC7}" dt="2024-06-21T11:31:12.600" v="480" actId="1076"/>
          <ac:picMkLst>
            <pc:docMk/>
            <pc:sldMk cId="131594443" sldId="409"/>
            <ac:picMk id="4" creationId="{314C6BF5-4AE2-22CC-D7C4-A4F555F41DCA}"/>
          </ac:picMkLst>
        </pc:picChg>
      </pc:sldChg>
      <pc:sldChg chg="addSp modSp add mod">
        <pc:chgData name="Atom Levison" userId="8bf1595b2793620a" providerId="LiveId" clId="{3764CF5A-370C-40DE-BB81-00026B3ECFC7}" dt="2024-06-21T11:31:56.863" v="493" actId="13244"/>
        <pc:sldMkLst>
          <pc:docMk/>
          <pc:sldMk cId="657749035" sldId="410"/>
        </pc:sldMkLst>
        <pc:picChg chg="add mod ord">
          <ac:chgData name="Atom Levison" userId="8bf1595b2793620a" providerId="LiveId" clId="{3764CF5A-370C-40DE-BB81-00026B3ECFC7}" dt="2024-06-21T11:31:56.863" v="493" actId="13244"/>
          <ac:picMkLst>
            <pc:docMk/>
            <pc:sldMk cId="657749035" sldId="410"/>
            <ac:picMk id="2" creationId="{0B271655-741D-4043-B83E-9000B675CE96}"/>
          </ac:picMkLst>
        </pc:picChg>
        <pc:picChg chg="add mod">
          <ac:chgData name="Atom Levison" userId="8bf1595b2793620a" providerId="LiveId" clId="{3764CF5A-370C-40DE-BB81-00026B3ECFC7}" dt="2024-06-21T11:31:55.283" v="492" actId="13244"/>
          <ac:picMkLst>
            <pc:docMk/>
            <pc:sldMk cId="657749035" sldId="410"/>
            <ac:picMk id="3" creationId="{2714A5BE-C291-8BB1-1B48-0077E751C5A0}"/>
          </ac:picMkLst>
        </pc:picChg>
        <pc:picChg chg="add mod">
          <ac:chgData name="Atom Levison" userId="8bf1595b2793620a" providerId="LiveId" clId="{3764CF5A-370C-40DE-BB81-00026B3ECFC7}" dt="2024-06-21T11:31:48.169" v="490" actId="1076"/>
          <ac:picMkLst>
            <pc:docMk/>
            <pc:sldMk cId="657749035" sldId="410"/>
            <ac:picMk id="4" creationId="{A2C2612B-0BC8-5C45-7DF8-B13C4912E984}"/>
          </ac:picMkLst>
        </pc:picChg>
      </pc:sldChg>
      <pc:sldChg chg="addSp modSp add mod">
        <pc:chgData name="Atom Levison" userId="8bf1595b2793620a" providerId="LiveId" clId="{3764CF5A-370C-40DE-BB81-00026B3ECFC7}" dt="2024-06-21T11:32:26.574" v="499" actId="13244"/>
        <pc:sldMkLst>
          <pc:docMk/>
          <pc:sldMk cId="3975890184" sldId="411"/>
        </pc:sldMkLst>
        <pc:picChg chg="add mod ord">
          <ac:chgData name="Atom Levison" userId="8bf1595b2793620a" providerId="LiveId" clId="{3764CF5A-370C-40DE-BB81-00026B3ECFC7}" dt="2024-06-21T11:32:24.490" v="498" actId="13244"/>
          <ac:picMkLst>
            <pc:docMk/>
            <pc:sldMk cId="3975890184" sldId="411"/>
            <ac:picMk id="2" creationId="{AA272F66-0C93-5C44-B68A-7B9BE0C8B707}"/>
          </ac:picMkLst>
        </pc:picChg>
        <pc:picChg chg="add mod">
          <ac:chgData name="Atom Levison" userId="8bf1595b2793620a" providerId="LiveId" clId="{3764CF5A-370C-40DE-BB81-00026B3ECFC7}" dt="2024-06-21T11:32:26.574" v="499" actId="13244"/>
          <ac:picMkLst>
            <pc:docMk/>
            <pc:sldMk cId="3975890184" sldId="411"/>
            <ac:picMk id="3" creationId="{B47E7BEB-AEE2-B6E7-4E7B-580A8AB0F027}"/>
          </ac:picMkLst>
        </pc:picChg>
        <pc:picChg chg="add mod">
          <ac:chgData name="Atom Levison" userId="8bf1595b2793620a" providerId="LiveId" clId="{3764CF5A-370C-40DE-BB81-00026B3ECFC7}" dt="2024-06-21T11:32:18.326" v="496" actId="1076"/>
          <ac:picMkLst>
            <pc:docMk/>
            <pc:sldMk cId="3975890184" sldId="411"/>
            <ac:picMk id="4" creationId="{A0917C35-E419-24E6-9537-93099052853F}"/>
          </ac:picMkLst>
        </pc:picChg>
      </pc:sldChg>
      <pc:sldChg chg="addSp modSp add mod">
        <pc:chgData name="Atom Levison" userId="8bf1595b2793620a" providerId="LiveId" clId="{3764CF5A-370C-40DE-BB81-00026B3ECFC7}" dt="2024-06-21T11:32:50.438" v="505" actId="1076"/>
        <pc:sldMkLst>
          <pc:docMk/>
          <pc:sldMk cId="3968286607" sldId="412"/>
        </pc:sldMkLst>
        <pc:picChg chg="add mod ord">
          <ac:chgData name="Atom Levison" userId="8bf1595b2793620a" providerId="LiveId" clId="{3764CF5A-370C-40DE-BB81-00026B3ECFC7}" dt="2024-06-21T11:32:34.450" v="501" actId="13244"/>
          <ac:picMkLst>
            <pc:docMk/>
            <pc:sldMk cId="3968286607" sldId="412"/>
            <ac:picMk id="2" creationId="{BEBBE535-8DFE-A2D5-1261-939F075EB455}"/>
          </ac:picMkLst>
        </pc:picChg>
        <pc:picChg chg="add mod">
          <ac:chgData name="Atom Levison" userId="8bf1595b2793620a" providerId="LiveId" clId="{3764CF5A-370C-40DE-BB81-00026B3ECFC7}" dt="2024-06-21T11:32:50.438" v="505" actId="1076"/>
          <ac:picMkLst>
            <pc:docMk/>
            <pc:sldMk cId="3968286607" sldId="412"/>
            <ac:picMk id="3" creationId="{152D7D57-47F4-774B-4A9A-A193A765851D}"/>
          </ac:picMkLst>
        </pc:picChg>
        <pc:picChg chg="add mod">
          <ac:chgData name="Atom Levison" userId="8bf1595b2793620a" providerId="LiveId" clId="{3764CF5A-370C-40DE-BB81-00026B3ECFC7}" dt="2024-06-21T11:32:48.364" v="504" actId="1076"/>
          <ac:picMkLst>
            <pc:docMk/>
            <pc:sldMk cId="3968286607" sldId="412"/>
            <ac:picMk id="4" creationId="{8F03CF5F-5071-C457-813B-0B1A810C302A}"/>
          </ac:picMkLst>
        </pc:picChg>
      </pc:sldChg>
      <pc:sldChg chg="addSp modSp add">
        <pc:chgData name="Atom Levison" userId="8bf1595b2793620a" providerId="LiveId" clId="{3764CF5A-370C-40DE-BB81-00026B3ECFC7}" dt="2024-06-21T11:32:59.619" v="508" actId="13244"/>
        <pc:sldMkLst>
          <pc:docMk/>
          <pc:sldMk cId="785976762" sldId="413"/>
        </pc:sldMkLst>
        <pc:picChg chg="add mod">
          <ac:chgData name="Atom Levison" userId="8bf1595b2793620a" providerId="LiveId" clId="{3764CF5A-370C-40DE-BB81-00026B3ECFC7}" dt="2024-06-21T11:30:35.404" v="472"/>
          <ac:picMkLst>
            <pc:docMk/>
            <pc:sldMk cId="785976762" sldId="413"/>
            <ac:picMk id="2" creationId="{77CA6C4A-0128-D196-506C-AF21B14759F6}"/>
          </ac:picMkLst>
        </pc:picChg>
        <pc:picChg chg="add mod">
          <ac:chgData name="Atom Levison" userId="8bf1595b2793620a" providerId="LiveId" clId="{3764CF5A-370C-40DE-BB81-00026B3ECFC7}" dt="2024-06-21T11:32:59.619" v="508" actId="13244"/>
          <ac:picMkLst>
            <pc:docMk/>
            <pc:sldMk cId="785976762" sldId="413"/>
            <ac:picMk id="3" creationId="{F76AF2E1-5E8F-641A-2872-B980051B3120}"/>
          </ac:picMkLst>
        </pc:picChg>
        <pc:picChg chg="add mod">
          <ac:chgData name="Atom Levison" userId="8bf1595b2793620a" providerId="LiveId" clId="{3764CF5A-370C-40DE-BB81-00026B3ECFC7}" dt="2024-06-21T11:32:55.200" v="506" actId="1076"/>
          <ac:picMkLst>
            <pc:docMk/>
            <pc:sldMk cId="785976762" sldId="413"/>
            <ac:picMk id="4" creationId="{14B9230B-67FF-B57E-8EA4-58AA28484321}"/>
          </ac:picMkLst>
        </pc:picChg>
      </pc:sldChg>
      <pc:sldChg chg="addSp modSp add">
        <pc:chgData name="Atom Levison" userId="8bf1595b2793620a" providerId="LiveId" clId="{3764CF5A-370C-40DE-BB81-00026B3ECFC7}" dt="2024-06-21T11:33:14.448" v="511" actId="1076"/>
        <pc:sldMkLst>
          <pc:docMk/>
          <pc:sldMk cId="3733811514" sldId="414"/>
        </pc:sldMkLst>
        <pc:picChg chg="add mod">
          <ac:chgData name="Atom Levison" userId="8bf1595b2793620a" providerId="LiveId" clId="{3764CF5A-370C-40DE-BB81-00026B3ECFC7}" dt="2024-06-21T11:30:37.326" v="473"/>
          <ac:picMkLst>
            <pc:docMk/>
            <pc:sldMk cId="3733811514" sldId="414"/>
            <ac:picMk id="2" creationId="{C0E77905-91A5-ECA8-C2E4-FDCED0250A2E}"/>
          </ac:picMkLst>
        </pc:picChg>
        <pc:picChg chg="add mod">
          <ac:chgData name="Atom Levison" userId="8bf1595b2793620a" providerId="LiveId" clId="{3764CF5A-370C-40DE-BB81-00026B3ECFC7}" dt="2024-06-21T11:33:14.448" v="511" actId="1076"/>
          <ac:picMkLst>
            <pc:docMk/>
            <pc:sldMk cId="3733811514" sldId="414"/>
            <ac:picMk id="3" creationId="{D0816414-5D48-E905-5B08-71CD1AD34E70}"/>
          </ac:picMkLst>
        </pc:picChg>
        <pc:picChg chg="add mod">
          <ac:chgData name="Atom Levison" userId="8bf1595b2793620a" providerId="LiveId" clId="{3764CF5A-370C-40DE-BB81-00026B3ECFC7}" dt="2024-06-21T11:33:09.630" v="510" actId="1076"/>
          <ac:picMkLst>
            <pc:docMk/>
            <pc:sldMk cId="3733811514" sldId="414"/>
            <ac:picMk id="4" creationId="{FCEAA169-1251-1C63-B0EF-46AF165ED610}"/>
          </ac:picMkLst>
        </pc:picChg>
      </pc:sldChg>
      <pc:sldChg chg="addSp modSp add">
        <pc:chgData name="Atom Levison" userId="8bf1595b2793620a" providerId="LiveId" clId="{3764CF5A-370C-40DE-BB81-00026B3ECFC7}" dt="2024-06-21T11:53:19.758" v="526"/>
        <pc:sldMkLst>
          <pc:docMk/>
          <pc:sldMk cId="3749353660" sldId="415"/>
        </pc:sldMkLst>
        <pc:picChg chg="add mod">
          <ac:chgData name="Atom Levison" userId="8bf1595b2793620a" providerId="LiveId" clId="{3764CF5A-370C-40DE-BB81-00026B3ECFC7}" dt="2024-06-21T11:53:19.758" v="526"/>
          <ac:picMkLst>
            <pc:docMk/>
            <pc:sldMk cId="3749353660" sldId="415"/>
            <ac:picMk id="2" creationId="{BFC42DD4-99E6-9053-545F-2F5BE37B86C1}"/>
          </ac:picMkLst>
        </pc:picChg>
      </pc:sldChg>
      <pc:sldChg chg="addSp modSp add">
        <pc:chgData name="Atom Levison" userId="8bf1595b2793620a" providerId="LiveId" clId="{3764CF5A-370C-40DE-BB81-00026B3ECFC7}" dt="2024-06-21T11:53:27.341" v="527"/>
        <pc:sldMkLst>
          <pc:docMk/>
          <pc:sldMk cId="218445225" sldId="416"/>
        </pc:sldMkLst>
        <pc:picChg chg="add mod">
          <ac:chgData name="Atom Levison" userId="8bf1595b2793620a" providerId="LiveId" clId="{3764CF5A-370C-40DE-BB81-00026B3ECFC7}" dt="2024-06-21T11:53:27.341" v="527"/>
          <ac:picMkLst>
            <pc:docMk/>
            <pc:sldMk cId="218445225" sldId="416"/>
            <ac:picMk id="2" creationId="{97060D5A-A67D-1857-FBA4-8D54335A2CD7}"/>
          </ac:picMkLst>
        </pc:picChg>
      </pc:sldChg>
      <pc:sldChg chg="addSp modSp add">
        <pc:chgData name="Atom Levison" userId="8bf1595b2793620a" providerId="LiveId" clId="{3764CF5A-370C-40DE-BB81-00026B3ECFC7}" dt="2024-06-21T11:53:30.439" v="528"/>
        <pc:sldMkLst>
          <pc:docMk/>
          <pc:sldMk cId="4073177160" sldId="417"/>
        </pc:sldMkLst>
        <pc:picChg chg="add mod">
          <ac:chgData name="Atom Levison" userId="8bf1595b2793620a" providerId="LiveId" clId="{3764CF5A-370C-40DE-BB81-00026B3ECFC7}" dt="2024-06-21T11:53:30.439" v="528"/>
          <ac:picMkLst>
            <pc:docMk/>
            <pc:sldMk cId="4073177160" sldId="417"/>
            <ac:picMk id="2" creationId="{3AF89F8A-C0CD-DB67-F943-5F110930B871}"/>
          </ac:picMkLst>
        </pc:picChg>
      </pc:sldChg>
      <pc:sldChg chg="addSp modSp add">
        <pc:chgData name="Atom Levison" userId="8bf1595b2793620a" providerId="LiveId" clId="{3764CF5A-370C-40DE-BB81-00026B3ECFC7}" dt="2024-06-21T11:53:31.764" v="529"/>
        <pc:sldMkLst>
          <pc:docMk/>
          <pc:sldMk cId="2904315997" sldId="418"/>
        </pc:sldMkLst>
        <pc:picChg chg="add mod">
          <ac:chgData name="Atom Levison" userId="8bf1595b2793620a" providerId="LiveId" clId="{3764CF5A-370C-40DE-BB81-00026B3ECFC7}" dt="2024-06-21T11:53:31.764" v="529"/>
          <ac:picMkLst>
            <pc:docMk/>
            <pc:sldMk cId="2904315997" sldId="418"/>
            <ac:picMk id="2" creationId="{20AC94D3-2E47-C5AC-D593-956B3298C4E0}"/>
          </ac:picMkLst>
        </pc:picChg>
      </pc:sldChg>
      <pc:sldChg chg="addSp modSp add">
        <pc:chgData name="Atom Levison" userId="8bf1595b2793620a" providerId="LiveId" clId="{3764CF5A-370C-40DE-BB81-00026B3ECFC7}" dt="2024-06-21T11:53:32.902" v="530"/>
        <pc:sldMkLst>
          <pc:docMk/>
          <pc:sldMk cId="3142182681" sldId="419"/>
        </pc:sldMkLst>
        <pc:picChg chg="add mod">
          <ac:chgData name="Atom Levison" userId="8bf1595b2793620a" providerId="LiveId" clId="{3764CF5A-370C-40DE-BB81-00026B3ECFC7}" dt="2024-06-21T11:53:32.902" v="530"/>
          <ac:picMkLst>
            <pc:docMk/>
            <pc:sldMk cId="3142182681" sldId="419"/>
            <ac:picMk id="2" creationId="{86DD2059-A556-861A-63AB-C1511A45585E}"/>
          </ac:picMkLst>
        </pc:picChg>
      </pc:sldChg>
      <pc:sldChg chg="addSp modSp add">
        <pc:chgData name="Atom Levison" userId="8bf1595b2793620a" providerId="LiveId" clId="{3764CF5A-370C-40DE-BB81-00026B3ECFC7}" dt="2024-06-21T11:53:35.223" v="531"/>
        <pc:sldMkLst>
          <pc:docMk/>
          <pc:sldMk cId="282230035" sldId="420"/>
        </pc:sldMkLst>
        <pc:picChg chg="add mod">
          <ac:chgData name="Atom Levison" userId="8bf1595b2793620a" providerId="LiveId" clId="{3764CF5A-370C-40DE-BB81-00026B3ECFC7}" dt="2024-06-21T11:53:35.223" v="531"/>
          <ac:picMkLst>
            <pc:docMk/>
            <pc:sldMk cId="282230035" sldId="420"/>
            <ac:picMk id="2" creationId="{98BC75ED-F970-C0E5-9D76-768263439E90}"/>
          </ac:picMkLst>
        </pc:picChg>
      </pc:sldChg>
      <pc:sldChg chg="addSp modSp add">
        <pc:chgData name="Atom Levison" userId="8bf1595b2793620a" providerId="LiveId" clId="{3764CF5A-370C-40DE-BB81-00026B3ECFC7}" dt="2024-06-21T11:53:37.714" v="532"/>
        <pc:sldMkLst>
          <pc:docMk/>
          <pc:sldMk cId="1958625061" sldId="421"/>
        </pc:sldMkLst>
        <pc:picChg chg="add mod">
          <ac:chgData name="Atom Levison" userId="8bf1595b2793620a" providerId="LiveId" clId="{3764CF5A-370C-40DE-BB81-00026B3ECFC7}" dt="2024-06-21T11:53:37.714" v="532"/>
          <ac:picMkLst>
            <pc:docMk/>
            <pc:sldMk cId="1958625061" sldId="421"/>
            <ac:picMk id="2" creationId="{53EFE852-06FF-4DD8-7378-9F09BF7A46DF}"/>
          </ac:picMkLst>
        </pc:picChg>
      </pc:sldChg>
      <pc:sldChg chg="addSp modSp add">
        <pc:chgData name="Atom Levison" userId="8bf1595b2793620a" providerId="LiveId" clId="{3764CF5A-370C-40DE-BB81-00026B3ECFC7}" dt="2024-06-21T11:53:40.786" v="533"/>
        <pc:sldMkLst>
          <pc:docMk/>
          <pc:sldMk cId="1817522722" sldId="422"/>
        </pc:sldMkLst>
        <pc:picChg chg="add mod">
          <ac:chgData name="Atom Levison" userId="8bf1595b2793620a" providerId="LiveId" clId="{3764CF5A-370C-40DE-BB81-00026B3ECFC7}" dt="2024-06-21T11:53:40.786" v="533"/>
          <ac:picMkLst>
            <pc:docMk/>
            <pc:sldMk cId="1817522722" sldId="422"/>
            <ac:picMk id="2" creationId="{F23FAA78-A2FA-1C02-2EF1-EFF44DD938AF}"/>
          </ac:picMkLst>
        </pc:picChg>
      </pc:sldChg>
      <pc:sldChg chg="addSp modSp add">
        <pc:chgData name="Atom Levison" userId="8bf1595b2793620a" providerId="LiveId" clId="{3764CF5A-370C-40DE-BB81-00026B3ECFC7}" dt="2024-06-21T11:53:42.621" v="534"/>
        <pc:sldMkLst>
          <pc:docMk/>
          <pc:sldMk cId="209015955" sldId="423"/>
        </pc:sldMkLst>
        <pc:picChg chg="add mod">
          <ac:chgData name="Atom Levison" userId="8bf1595b2793620a" providerId="LiveId" clId="{3764CF5A-370C-40DE-BB81-00026B3ECFC7}" dt="2024-06-21T11:53:42.621" v="534"/>
          <ac:picMkLst>
            <pc:docMk/>
            <pc:sldMk cId="209015955" sldId="423"/>
            <ac:picMk id="2" creationId="{211EF2D7-4E2F-F652-AE67-6B5E66DBF284}"/>
          </ac:picMkLst>
        </pc:picChg>
      </pc:sldChg>
      <pc:sldChg chg="addSp modSp add">
        <pc:chgData name="Atom Levison" userId="8bf1595b2793620a" providerId="LiveId" clId="{3764CF5A-370C-40DE-BB81-00026B3ECFC7}" dt="2024-06-21T11:53:44.072" v="535"/>
        <pc:sldMkLst>
          <pc:docMk/>
          <pc:sldMk cId="3397188" sldId="424"/>
        </pc:sldMkLst>
        <pc:picChg chg="add mod">
          <ac:chgData name="Atom Levison" userId="8bf1595b2793620a" providerId="LiveId" clId="{3764CF5A-370C-40DE-BB81-00026B3ECFC7}" dt="2024-06-21T11:53:44.072" v="535"/>
          <ac:picMkLst>
            <pc:docMk/>
            <pc:sldMk cId="3397188" sldId="424"/>
            <ac:picMk id="2" creationId="{C21FCD60-55B8-AE5D-D6B5-85DAC40EB4D6}"/>
          </ac:picMkLst>
        </pc:picChg>
      </pc:sldChg>
      <pc:sldChg chg="addSp modSp add">
        <pc:chgData name="Atom Levison" userId="8bf1595b2793620a" providerId="LiveId" clId="{3764CF5A-370C-40DE-BB81-00026B3ECFC7}" dt="2024-06-21T11:53:46.637" v="536"/>
        <pc:sldMkLst>
          <pc:docMk/>
          <pc:sldMk cId="3410134200" sldId="425"/>
        </pc:sldMkLst>
        <pc:picChg chg="add mod">
          <ac:chgData name="Atom Levison" userId="8bf1595b2793620a" providerId="LiveId" clId="{3764CF5A-370C-40DE-BB81-00026B3ECFC7}" dt="2024-06-21T11:53:46.637" v="536"/>
          <ac:picMkLst>
            <pc:docMk/>
            <pc:sldMk cId="3410134200" sldId="425"/>
            <ac:picMk id="2" creationId="{ADDA9ACD-22B3-8CAE-5611-1CEB7CAC4B42}"/>
          </ac:picMkLst>
        </pc:picChg>
      </pc:sldChg>
      <pc:sldChg chg="addSp modSp add">
        <pc:chgData name="Atom Levison" userId="8bf1595b2793620a" providerId="LiveId" clId="{3764CF5A-370C-40DE-BB81-00026B3ECFC7}" dt="2024-06-21T11:53:48.402" v="537"/>
        <pc:sldMkLst>
          <pc:docMk/>
          <pc:sldMk cId="3071020249" sldId="426"/>
        </pc:sldMkLst>
        <pc:picChg chg="add mod">
          <ac:chgData name="Atom Levison" userId="8bf1595b2793620a" providerId="LiveId" clId="{3764CF5A-370C-40DE-BB81-00026B3ECFC7}" dt="2024-06-21T11:53:48.402" v="537"/>
          <ac:picMkLst>
            <pc:docMk/>
            <pc:sldMk cId="3071020249" sldId="426"/>
            <ac:picMk id="2" creationId="{59C051D3-B180-AB4B-870B-38CF978F1066}"/>
          </ac:picMkLst>
        </pc:picChg>
      </pc:sldChg>
      <pc:sldChg chg="addSp modSp add">
        <pc:chgData name="Atom Levison" userId="8bf1595b2793620a" providerId="LiveId" clId="{3764CF5A-370C-40DE-BB81-00026B3ECFC7}" dt="2024-06-21T11:53:50.637" v="538"/>
        <pc:sldMkLst>
          <pc:docMk/>
          <pc:sldMk cId="2344478001" sldId="427"/>
        </pc:sldMkLst>
        <pc:picChg chg="add mod">
          <ac:chgData name="Atom Levison" userId="8bf1595b2793620a" providerId="LiveId" clId="{3764CF5A-370C-40DE-BB81-00026B3ECFC7}" dt="2024-06-21T11:53:50.637" v="538"/>
          <ac:picMkLst>
            <pc:docMk/>
            <pc:sldMk cId="2344478001" sldId="427"/>
            <ac:picMk id="2" creationId="{691FCD63-6811-9F35-6612-091B6908920C}"/>
          </ac:picMkLst>
        </pc:picChg>
      </pc:sldChg>
      <pc:sldChg chg="addSp modSp add">
        <pc:chgData name="Atom Levison" userId="8bf1595b2793620a" providerId="LiveId" clId="{3764CF5A-370C-40DE-BB81-00026B3ECFC7}" dt="2024-06-21T11:53:51.935" v="539"/>
        <pc:sldMkLst>
          <pc:docMk/>
          <pc:sldMk cId="3134194141" sldId="428"/>
        </pc:sldMkLst>
        <pc:picChg chg="add mod">
          <ac:chgData name="Atom Levison" userId="8bf1595b2793620a" providerId="LiveId" clId="{3764CF5A-370C-40DE-BB81-00026B3ECFC7}" dt="2024-06-21T11:53:51.935" v="539"/>
          <ac:picMkLst>
            <pc:docMk/>
            <pc:sldMk cId="3134194141" sldId="428"/>
            <ac:picMk id="2" creationId="{F4FFBB97-5063-EE2A-193C-B8E72F728B0D}"/>
          </ac:picMkLst>
        </pc:picChg>
      </pc:sldChg>
      <pc:sldChg chg="addSp modSp add">
        <pc:chgData name="Atom Levison" userId="8bf1595b2793620a" providerId="LiveId" clId="{3764CF5A-370C-40DE-BB81-00026B3ECFC7}" dt="2024-06-21T11:53:53.270" v="540"/>
        <pc:sldMkLst>
          <pc:docMk/>
          <pc:sldMk cId="84048422" sldId="429"/>
        </pc:sldMkLst>
        <pc:picChg chg="add mod">
          <ac:chgData name="Atom Levison" userId="8bf1595b2793620a" providerId="LiveId" clId="{3764CF5A-370C-40DE-BB81-00026B3ECFC7}" dt="2024-06-21T11:53:53.270" v="540"/>
          <ac:picMkLst>
            <pc:docMk/>
            <pc:sldMk cId="84048422" sldId="429"/>
            <ac:picMk id="2" creationId="{910AA1E8-C2FE-610C-A8E5-83BF744DD1D8}"/>
          </ac:picMkLst>
        </pc:picChg>
      </pc:sldChg>
      <pc:sldChg chg="addSp modSp add">
        <pc:chgData name="Atom Levison" userId="8bf1595b2793620a" providerId="LiveId" clId="{3764CF5A-370C-40DE-BB81-00026B3ECFC7}" dt="2024-06-21T11:53:55.217" v="541"/>
        <pc:sldMkLst>
          <pc:docMk/>
          <pc:sldMk cId="1400726170" sldId="430"/>
        </pc:sldMkLst>
        <pc:picChg chg="add mod">
          <ac:chgData name="Atom Levison" userId="8bf1595b2793620a" providerId="LiveId" clId="{3764CF5A-370C-40DE-BB81-00026B3ECFC7}" dt="2024-06-21T11:53:55.217" v="541"/>
          <ac:picMkLst>
            <pc:docMk/>
            <pc:sldMk cId="1400726170" sldId="430"/>
            <ac:picMk id="2" creationId="{E52BE76E-F7F6-B166-2DCC-C9D24E70ED5D}"/>
          </ac:picMkLst>
        </pc:picChg>
      </pc:sldChg>
      <pc:sldChg chg="addSp modSp add">
        <pc:chgData name="Atom Levison" userId="8bf1595b2793620a" providerId="LiveId" clId="{3764CF5A-370C-40DE-BB81-00026B3ECFC7}" dt="2024-06-21T11:53:56.375" v="542"/>
        <pc:sldMkLst>
          <pc:docMk/>
          <pc:sldMk cId="3702991758" sldId="431"/>
        </pc:sldMkLst>
        <pc:picChg chg="add mod">
          <ac:chgData name="Atom Levison" userId="8bf1595b2793620a" providerId="LiveId" clId="{3764CF5A-370C-40DE-BB81-00026B3ECFC7}" dt="2024-06-21T11:53:56.375" v="542"/>
          <ac:picMkLst>
            <pc:docMk/>
            <pc:sldMk cId="3702991758" sldId="431"/>
            <ac:picMk id="2" creationId="{CC2F2BF5-AE8A-3111-E2D2-593888CE9898}"/>
          </ac:picMkLst>
        </pc:picChg>
      </pc:sldChg>
      <pc:sldChg chg="addSp modSp add">
        <pc:chgData name="Atom Levison" userId="8bf1595b2793620a" providerId="LiveId" clId="{3764CF5A-370C-40DE-BB81-00026B3ECFC7}" dt="2024-06-21T11:54:50.200" v="543"/>
        <pc:sldMkLst>
          <pc:docMk/>
          <pc:sldMk cId="981739548" sldId="432"/>
        </pc:sldMkLst>
        <pc:picChg chg="add mod">
          <ac:chgData name="Atom Levison" userId="8bf1595b2793620a" providerId="LiveId" clId="{3764CF5A-370C-40DE-BB81-00026B3ECFC7}" dt="2024-06-21T11:54:50.200" v="543"/>
          <ac:picMkLst>
            <pc:docMk/>
            <pc:sldMk cId="981739548" sldId="432"/>
            <ac:picMk id="2" creationId="{7CF97D88-BE6A-9C13-8F6D-1765FD1732B4}"/>
          </ac:picMkLst>
        </pc:picChg>
      </pc:sldChg>
      <pc:sldChg chg="addSp delSp modSp add mod">
        <pc:chgData name="Atom Levison" userId="8bf1595b2793620a" providerId="LiveId" clId="{3764CF5A-370C-40DE-BB81-00026B3ECFC7}" dt="2024-06-21T11:58:00.503" v="580" actId="14100"/>
        <pc:sldMkLst>
          <pc:docMk/>
          <pc:sldMk cId="2823534776" sldId="433"/>
        </pc:sldMkLst>
        <pc:picChg chg="add mod">
          <ac:chgData name="Atom Levison" userId="8bf1595b2793620a" providerId="LiveId" clId="{3764CF5A-370C-40DE-BB81-00026B3ECFC7}" dt="2024-06-21T11:54:53.995" v="544"/>
          <ac:picMkLst>
            <pc:docMk/>
            <pc:sldMk cId="2823534776" sldId="433"/>
            <ac:picMk id="2" creationId="{A7DAA687-03EE-AF5F-4403-C447B1BDE1D3}"/>
          </ac:picMkLst>
        </pc:picChg>
        <pc:cxnChg chg="add del mod">
          <ac:chgData name="Atom Levison" userId="8bf1595b2793620a" providerId="LiveId" clId="{3764CF5A-370C-40DE-BB81-00026B3ECFC7}" dt="2024-06-21T11:57:00.295" v="573" actId="478"/>
          <ac:cxnSpMkLst>
            <pc:docMk/>
            <pc:sldMk cId="2823534776" sldId="433"/>
            <ac:cxnSpMk id="4" creationId="{0E88AAB0-FEAF-9016-F195-C40C1E34EA70}"/>
          </ac:cxnSpMkLst>
        </pc:cxnChg>
        <pc:cxnChg chg="add del mod">
          <ac:chgData name="Atom Levison" userId="8bf1595b2793620a" providerId="LiveId" clId="{3764CF5A-370C-40DE-BB81-00026B3ECFC7}" dt="2024-06-21T11:56:58.780" v="572" actId="478"/>
          <ac:cxnSpMkLst>
            <pc:docMk/>
            <pc:sldMk cId="2823534776" sldId="433"/>
            <ac:cxnSpMk id="9" creationId="{51968A0C-C1C5-B09D-B1E3-9E0AC1DF17E8}"/>
          </ac:cxnSpMkLst>
        </pc:cxnChg>
        <pc:cxnChg chg="add del mod">
          <ac:chgData name="Atom Levison" userId="8bf1595b2793620a" providerId="LiveId" clId="{3764CF5A-370C-40DE-BB81-00026B3ECFC7}" dt="2024-06-21T11:56:57.125" v="571" actId="478"/>
          <ac:cxnSpMkLst>
            <pc:docMk/>
            <pc:sldMk cId="2823534776" sldId="433"/>
            <ac:cxnSpMk id="11" creationId="{CA749259-2266-E3C8-6523-3F17887EF908}"/>
          </ac:cxnSpMkLst>
        </pc:cxnChg>
        <pc:cxnChg chg="add del mod">
          <ac:chgData name="Atom Levison" userId="8bf1595b2793620a" providerId="LiveId" clId="{3764CF5A-370C-40DE-BB81-00026B3ECFC7}" dt="2024-06-21T11:56:54.966" v="570" actId="478"/>
          <ac:cxnSpMkLst>
            <pc:docMk/>
            <pc:sldMk cId="2823534776" sldId="433"/>
            <ac:cxnSpMk id="13" creationId="{0D6CEE90-3B5D-AD11-4B44-DA5CAC4EEDA5}"/>
          </ac:cxnSpMkLst>
        </pc:cxnChg>
        <pc:cxnChg chg="add mod">
          <ac:chgData name="Atom Levison" userId="8bf1595b2793620a" providerId="LiveId" clId="{3764CF5A-370C-40DE-BB81-00026B3ECFC7}" dt="2024-06-21T11:58:00.503" v="580" actId="14100"/>
          <ac:cxnSpMkLst>
            <pc:docMk/>
            <pc:sldMk cId="2823534776" sldId="433"/>
            <ac:cxnSpMk id="17" creationId="{DEA35964-7221-44C1-115E-AF19C7B52AC0}"/>
          </ac:cxnSpMkLst>
        </pc:cxnChg>
        <pc:cxnChg chg="add mod">
          <ac:chgData name="Atom Levison" userId="8bf1595b2793620a" providerId="LiveId" clId="{3764CF5A-370C-40DE-BB81-00026B3ECFC7}" dt="2024-06-21T11:57:56.094" v="579" actId="14100"/>
          <ac:cxnSpMkLst>
            <pc:docMk/>
            <pc:sldMk cId="2823534776" sldId="433"/>
            <ac:cxnSpMk id="18" creationId="{B75DD7B6-CAE0-6D41-5D2D-599E28058166}"/>
          </ac:cxnSpMkLst>
        </pc:cxnChg>
      </pc:sldChg>
      <pc:sldChg chg="addSp modSp add mod">
        <pc:chgData name="Atom Levison" userId="8bf1595b2793620a" providerId="LiveId" clId="{3764CF5A-370C-40DE-BB81-00026B3ECFC7}" dt="2024-06-21T11:58:14.064" v="583" actId="14100"/>
        <pc:sldMkLst>
          <pc:docMk/>
          <pc:sldMk cId="3655618116" sldId="434"/>
        </pc:sldMkLst>
        <pc:picChg chg="add mod">
          <ac:chgData name="Atom Levison" userId="8bf1595b2793620a" providerId="LiveId" clId="{3764CF5A-370C-40DE-BB81-00026B3ECFC7}" dt="2024-06-21T11:54:57.139" v="545"/>
          <ac:picMkLst>
            <pc:docMk/>
            <pc:sldMk cId="3655618116" sldId="434"/>
            <ac:picMk id="2" creationId="{28A4617A-91E5-C4BE-963D-FAF748482759}"/>
          </ac:picMkLst>
        </pc:picChg>
        <pc:cxnChg chg="add mod">
          <ac:chgData name="Atom Levison" userId="8bf1595b2793620a" providerId="LiveId" clId="{3764CF5A-370C-40DE-BB81-00026B3ECFC7}" dt="2024-06-21T11:58:14.064" v="583" actId="14100"/>
          <ac:cxnSpMkLst>
            <pc:docMk/>
            <pc:sldMk cId="3655618116" sldId="434"/>
            <ac:cxnSpMk id="3" creationId="{8D9256FC-4B7C-92B3-E588-5B9E40B6AAD4}"/>
          </ac:cxnSpMkLst>
        </pc:cxnChg>
        <pc:cxnChg chg="add mod">
          <ac:chgData name="Atom Levison" userId="8bf1595b2793620a" providerId="LiveId" clId="{3764CF5A-370C-40DE-BB81-00026B3ECFC7}" dt="2024-06-21T11:58:14.064" v="583" actId="14100"/>
          <ac:cxnSpMkLst>
            <pc:docMk/>
            <pc:sldMk cId="3655618116" sldId="434"/>
            <ac:cxnSpMk id="4" creationId="{D59E6F89-D8FA-4B23-57B9-302B7FD381CC}"/>
          </ac:cxnSpMkLst>
        </pc:cxnChg>
      </pc:sldChg>
      <pc:sldChg chg="addSp modSp add mod">
        <pc:chgData name="Atom Levison" userId="8bf1595b2793620a" providerId="LiveId" clId="{3764CF5A-370C-40DE-BB81-00026B3ECFC7}" dt="2024-06-21T11:58:24.053" v="586" actId="14100"/>
        <pc:sldMkLst>
          <pc:docMk/>
          <pc:sldMk cId="777998087" sldId="435"/>
        </pc:sldMkLst>
        <pc:picChg chg="add mod">
          <ac:chgData name="Atom Levison" userId="8bf1595b2793620a" providerId="LiveId" clId="{3764CF5A-370C-40DE-BB81-00026B3ECFC7}" dt="2024-06-21T11:54:58.554" v="546"/>
          <ac:picMkLst>
            <pc:docMk/>
            <pc:sldMk cId="777998087" sldId="435"/>
            <ac:picMk id="2" creationId="{6A256DFD-60C7-86FD-9FCA-DD3CC4E952DF}"/>
          </ac:picMkLst>
        </pc:picChg>
        <pc:cxnChg chg="add mod">
          <ac:chgData name="Atom Levison" userId="8bf1595b2793620a" providerId="LiveId" clId="{3764CF5A-370C-40DE-BB81-00026B3ECFC7}" dt="2024-06-21T11:58:24.053" v="586" actId="14100"/>
          <ac:cxnSpMkLst>
            <pc:docMk/>
            <pc:sldMk cId="777998087" sldId="435"/>
            <ac:cxnSpMk id="3" creationId="{516A4A85-A4AC-A230-0A56-ECFB5C2A938F}"/>
          </ac:cxnSpMkLst>
        </pc:cxnChg>
        <pc:cxnChg chg="add mod">
          <ac:chgData name="Atom Levison" userId="8bf1595b2793620a" providerId="LiveId" clId="{3764CF5A-370C-40DE-BB81-00026B3ECFC7}" dt="2024-06-21T11:58:24.053" v="586" actId="14100"/>
          <ac:cxnSpMkLst>
            <pc:docMk/>
            <pc:sldMk cId="777998087" sldId="435"/>
            <ac:cxnSpMk id="4" creationId="{30AF3BD5-1E9B-03CC-18E1-5A62E01F283B}"/>
          </ac:cxnSpMkLst>
        </pc:cxnChg>
      </pc:sldChg>
      <pc:sldChg chg="addSp modSp add mod">
        <pc:chgData name="Atom Levison" userId="8bf1595b2793620a" providerId="LiveId" clId="{3764CF5A-370C-40DE-BB81-00026B3ECFC7}" dt="2024-06-21T11:58:32.735" v="589" actId="14100"/>
        <pc:sldMkLst>
          <pc:docMk/>
          <pc:sldMk cId="3355189074" sldId="436"/>
        </pc:sldMkLst>
        <pc:picChg chg="add mod">
          <ac:chgData name="Atom Levison" userId="8bf1595b2793620a" providerId="LiveId" clId="{3764CF5A-370C-40DE-BB81-00026B3ECFC7}" dt="2024-06-21T11:54:59.717" v="547"/>
          <ac:picMkLst>
            <pc:docMk/>
            <pc:sldMk cId="3355189074" sldId="436"/>
            <ac:picMk id="2" creationId="{902A159F-BED7-7E15-6EF5-36774222544D}"/>
          </ac:picMkLst>
        </pc:picChg>
        <pc:cxnChg chg="add mod">
          <ac:chgData name="Atom Levison" userId="8bf1595b2793620a" providerId="LiveId" clId="{3764CF5A-370C-40DE-BB81-00026B3ECFC7}" dt="2024-06-21T11:58:32.735" v="589" actId="14100"/>
          <ac:cxnSpMkLst>
            <pc:docMk/>
            <pc:sldMk cId="3355189074" sldId="436"/>
            <ac:cxnSpMk id="3" creationId="{7F2FC4ED-4477-8F1C-699E-83A77B83B50B}"/>
          </ac:cxnSpMkLst>
        </pc:cxnChg>
        <pc:cxnChg chg="add mod">
          <ac:chgData name="Atom Levison" userId="8bf1595b2793620a" providerId="LiveId" clId="{3764CF5A-370C-40DE-BB81-00026B3ECFC7}" dt="2024-06-21T11:58:32.735" v="589" actId="14100"/>
          <ac:cxnSpMkLst>
            <pc:docMk/>
            <pc:sldMk cId="3355189074" sldId="436"/>
            <ac:cxnSpMk id="4" creationId="{5883A62F-5BB1-E413-CCE1-F51303FD90CB}"/>
          </ac:cxnSpMkLst>
        </pc:cxnChg>
      </pc:sldChg>
      <pc:sldChg chg="addSp modSp add mod">
        <pc:chgData name="Atom Levison" userId="8bf1595b2793620a" providerId="LiveId" clId="{3764CF5A-370C-40DE-BB81-00026B3ECFC7}" dt="2024-06-21T11:58:41.367" v="592" actId="14100"/>
        <pc:sldMkLst>
          <pc:docMk/>
          <pc:sldMk cId="2565998631" sldId="437"/>
        </pc:sldMkLst>
        <pc:picChg chg="add mod">
          <ac:chgData name="Atom Levison" userId="8bf1595b2793620a" providerId="LiveId" clId="{3764CF5A-370C-40DE-BB81-00026B3ECFC7}" dt="2024-06-21T11:55:00.978" v="548"/>
          <ac:picMkLst>
            <pc:docMk/>
            <pc:sldMk cId="2565998631" sldId="437"/>
            <ac:picMk id="2" creationId="{02244726-25BB-B5B3-E548-5D82E4B461CB}"/>
          </ac:picMkLst>
        </pc:picChg>
        <pc:cxnChg chg="add mod">
          <ac:chgData name="Atom Levison" userId="8bf1595b2793620a" providerId="LiveId" clId="{3764CF5A-370C-40DE-BB81-00026B3ECFC7}" dt="2024-06-21T11:58:41.367" v="592" actId="14100"/>
          <ac:cxnSpMkLst>
            <pc:docMk/>
            <pc:sldMk cId="2565998631" sldId="437"/>
            <ac:cxnSpMk id="3" creationId="{4B1CC503-B9F8-7C5C-E6C1-809E6CC9C129}"/>
          </ac:cxnSpMkLst>
        </pc:cxnChg>
        <pc:cxnChg chg="add mod">
          <ac:chgData name="Atom Levison" userId="8bf1595b2793620a" providerId="LiveId" clId="{3764CF5A-370C-40DE-BB81-00026B3ECFC7}" dt="2024-06-21T11:58:41.367" v="592" actId="14100"/>
          <ac:cxnSpMkLst>
            <pc:docMk/>
            <pc:sldMk cId="2565998631" sldId="437"/>
            <ac:cxnSpMk id="4" creationId="{831406E6-DFA0-EFD9-854F-D2E1B18E10DD}"/>
          </ac:cxnSpMkLst>
        </pc:cxnChg>
      </pc:sldChg>
      <pc:sldChg chg="addSp modSp add">
        <pc:chgData name="Atom Levison" userId="8bf1595b2793620a" providerId="LiveId" clId="{3764CF5A-370C-40DE-BB81-00026B3ECFC7}" dt="2024-06-21T11:58:48.956" v="593"/>
        <pc:sldMkLst>
          <pc:docMk/>
          <pc:sldMk cId="1914636812" sldId="438"/>
        </pc:sldMkLst>
        <pc:picChg chg="add mod">
          <ac:chgData name="Atom Levison" userId="8bf1595b2793620a" providerId="LiveId" clId="{3764CF5A-370C-40DE-BB81-00026B3ECFC7}" dt="2024-06-21T11:55:02.644" v="549"/>
          <ac:picMkLst>
            <pc:docMk/>
            <pc:sldMk cId="1914636812" sldId="438"/>
            <ac:picMk id="2" creationId="{18EEC72C-98F4-B637-C018-96FFC5D86CE0}"/>
          </ac:picMkLst>
        </pc:picChg>
        <pc:cxnChg chg="add mod">
          <ac:chgData name="Atom Levison" userId="8bf1595b2793620a" providerId="LiveId" clId="{3764CF5A-370C-40DE-BB81-00026B3ECFC7}" dt="2024-06-21T11:58:48.956" v="593"/>
          <ac:cxnSpMkLst>
            <pc:docMk/>
            <pc:sldMk cId="1914636812" sldId="438"/>
            <ac:cxnSpMk id="3" creationId="{4D9AA7C3-E416-FEB2-D158-63391E1E4D9F}"/>
          </ac:cxnSpMkLst>
        </pc:cxnChg>
        <pc:cxnChg chg="add mod">
          <ac:chgData name="Atom Levison" userId="8bf1595b2793620a" providerId="LiveId" clId="{3764CF5A-370C-40DE-BB81-00026B3ECFC7}" dt="2024-06-21T11:58:48.956" v="593"/>
          <ac:cxnSpMkLst>
            <pc:docMk/>
            <pc:sldMk cId="1914636812" sldId="438"/>
            <ac:cxnSpMk id="4" creationId="{92A206A5-FCA9-ECD1-C915-56B3E59D7AC3}"/>
          </ac:cxnSpMkLst>
        </pc:cxnChg>
      </pc:sldChg>
      <pc:sldChg chg="addSp modSp add">
        <pc:chgData name="Atom Levison" userId="8bf1595b2793620a" providerId="LiveId" clId="{3764CF5A-370C-40DE-BB81-00026B3ECFC7}" dt="2024-06-21T12:04:06.184" v="720"/>
        <pc:sldMkLst>
          <pc:docMk/>
          <pc:sldMk cId="3501000459" sldId="439"/>
        </pc:sldMkLst>
        <pc:picChg chg="add mod">
          <ac:chgData name="Atom Levison" userId="8bf1595b2793620a" providerId="LiveId" clId="{3764CF5A-370C-40DE-BB81-00026B3ECFC7}" dt="2024-06-21T11:55:04.518" v="550"/>
          <ac:picMkLst>
            <pc:docMk/>
            <pc:sldMk cId="3501000459" sldId="439"/>
            <ac:picMk id="2" creationId="{40203381-6DC4-3497-5354-62480569A657}"/>
          </ac:picMkLst>
        </pc:picChg>
        <pc:cxnChg chg="add mod">
          <ac:chgData name="Atom Levison" userId="8bf1595b2793620a" providerId="LiveId" clId="{3764CF5A-370C-40DE-BB81-00026B3ECFC7}" dt="2024-06-21T12:04:06.184" v="720"/>
          <ac:cxnSpMkLst>
            <pc:docMk/>
            <pc:sldMk cId="3501000459" sldId="439"/>
            <ac:cxnSpMk id="3" creationId="{6F5C3A01-2B20-36DC-C6E2-223943C59491}"/>
          </ac:cxnSpMkLst>
        </pc:cxnChg>
        <pc:cxnChg chg="add mod">
          <ac:chgData name="Atom Levison" userId="8bf1595b2793620a" providerId="LiveId" clId="{3764CF5A-370C-40DE-BB81-00026B3ECFC7}" dt="2024-06-21T12:04:06.184" v="720"/>
          <ac:cxnSpMkLst>
            <pc:docMk/>
            <pc:sldMk cId="3501000459" sldId="439"/>
            <ac:cxnSpMk id="4" creationId="{62E8E306-C4B5-C5D6-3675-B91150A280F9}"/>
          </ac:cxnSpMkLst>
        </pc:cxnChg>
      </pc:sldChg>
      <pc:sldChg chg="addSp modSp add">
        <pc:chgData name="Atom Levison" userId="8bf1595b2793620a" providerId="LiveId" clId="{3764CF5A-370C-40DE-BB81-00026B3ECFC7}" dt="2024-06-21T12:04:07.680" v="721"/>
        <pc:sldMkLst>
          <pc:docMk/>
          <pc:sldMk cId="3554550050" sldId="440"/>
        </pc:sldMkLst>
        <pc:picChg chg="add mod">
          <ac:chgData name="Atom Levison" userId="8bf1595b2793620a" providerId="LiveId" clId="{3764CF5A-370C-40DE-BB81-00026B3ECFC7}" dt="2024-06-21T11:55:06.875" v="551"/>
          <ac:picMkLst>
            <pc:docMk/>
            <pc:sldMk cId="3554550050" sldId="440"/>
            <ac:picMk id="2" creationId="{F020FA0B-66A3-65B2-FDF4-56E2A071511C}"/>
          </ac:picMkLst>
        </pc:picChg>
        <pc:cxnChg chg="add mod">
          <ac:chgData name="Atom Levison" userId="8bf1595b2793620a" providerId="LiveId" clId="{3764CF5A-370C-40DE-BB81-00026B3ECFC7}" dt="2024-06-21T12:04:07.680" v="721"/>
          <ac:cxnSpMkLst>
            <pc:docMk/>
            <pc:sldMk cId="3554550050" sldId="440"/>
            <ac:cxnSpMk id="3" creationId="{1657F0F0-1EE5-3733-7B57-49D1C847382A}"/>
          </ac:cxnSpMkLst>
        </pc:cxnChg>
        <pc:cxnChg chg="add mod">
          <ac:chgData name="Atom Levison" userId="8bf1595b2793620a" providerId="LiveId" clId="{3764CF5A-370C-40DE-BB81-00026B3ECFC7}" dt="2024-06-21T12:04:07.680" v="721"/>
          <ac:cxnSpMkLst>
            <pc:docMk/>
            <pc:sldMk cId="3554550050" sldId="440"/>
            <ac:cxnSpMk id="4" creationId="{AE65839F-0FDB-C0B4-F70D-1C7D5E3B6A83}"/>
          </ac:cxnSpMkLst>
        </pc:cxnChg>
      </pc:sldChg>
      <pc:sldChg chg="addSp modSp add">
        <pc:chgData name="Atom Levison" userId="8bf1595b2793620a" providerId="LiveId" clId="{3764CF5A-370C-40DE-BB81-00026B3ECFC7}" dt="2024-06-21T11:58:51.501" v="594"/>
        <pc:sldMkLst>
          <pc:docMk/>
          <pc:sldMk cId="3607838747" sldId="441"/>
        </pc:sldMkLst>
        <pc:picChg chg="add mod">
          <ac:chgData name="Atom Levison" userId="8bf1595b2793620a" providerId="LiveId" clId="{3764CF5A-370C-40DE-BB81-00026B3ECFC7}" dt="2024-06-21T11:55:08.035" v="552"/>
          <ac:picMkLst>
            <pc:docMk/>
            <pc:sldMk cId="3607838747" sldId="441"/>
            <ac:picMk id="2" creationId="{44A21AA6-2CB1-1D01-112A-9A6B710BDC9C}"/>
          </ac:picMkLst>
        </pc:picChg>
        <pc:cxnChg chg="add mod">
          <ac:chgData name="Atom Levison" userId="8bf1595b2793620a" providerId="LiveId" clId="{3764CF5A-370C-40DE-BB81-00026B3ECFC7}" dt="2024-06-21T11:58:51.501" v="594"/>
          <ac:cxnSpMkLst>
            <pc:docMk/>
            <pc:sldMk cId="3607838747" sldId="441"/>
            <ac:cxnSpMk id="3" creationId="{A79F17FB-068F-2BB3-6446-8026B2CD6F6A}"/>
          </ac:cxnSpMkLst>
        </pc:cxnChg>
        <pc:cxnChg chg="add mod">
          <ac:chgData name="Atom Levison" userId="8bf1595b2793620a" providerId="LiveId" clId="{3764CF5A-370C-40DE-BB81-00026B3ECFC7}" dt="2024-06-21T11:58:51.501" v="594"/>
          <ac:cxnSpMkLst>
            <pc:docMk/>
            <pc:sldMk cId="3607838747" sldId="441"/>
            <ac:cxnSpMk id="4" creationId="{FF3D40A2-37B8-B14F-ED00-581F812BE19A}"/>
          </ac:cxnSpMkLst>
        </pc:cxnChg>
      </pc:sldChg>
      <pc:sldChg chg="addSp modSp add">
        <pc:chgData name="Atom Levison" userId="8bf1595b2793620a" providerId="LiveId" clId="{3764CF5A-370C-40DE-BB81-00026B3ECFC7}" dt="2024-06-21T11:58:53.556" v="595"/>
        <pc:sldMkLst>
          <pc:docMk/>
          <pc:sldMk cId="2292705807" sldId="442"/>
        </pc:sldMkLst>
        <pc:picChg chg="add mod">
          <ac:chgData name="Atom Levison" userId="8bf1595b2793620a" providerId="LiveId" clId="{3764CF5A-370C-40DE-BB81-00026B3ECFC7}" dt="2024-06-21T11:55:09.330" v="553"/>
          <ac:picMkLst>
            <pc:docMk/>
            <pc:sldMk cId="2292705807" sldId="442"/>
            <ac:picMk id="2" creationId="{77AEDCC2-5B96-783B-F813-2784789CF173}"/>
          </ac:picMkLst>
        </pc:picChg>
        <pc:cxnChg chg="add mod">
          <ac:chgData name="Atom Levison" userId="8bf1595b2793620a" providerId="LiveId" clId="{3764CF5A-370C-40DE-BB81-00026B3ECFC7}" dt="2024-06-21T11:58:53.556" v="595"/>
          <ac:cxnSpMkLst>
            <pc:docMk/>
            <pc:sldMk cId="2292705807" sldId="442"/>
            <ac:cxnSpMk id="3" creationId="{11D40EFA-B140-98F4-59B6-4D442F49E11F}"/>
          </ac:cxnSpMkLst>
        </pc:cxnChg>
        <pc:cxnChg chg="add mod">
          <ac:chgData name="Atom Levison" userId="8bf1595b2793620a" providerId="LiveId" clId="{3764CF5A-370C-40DE-BB81-00026B3ECFC7}" dt="2024-06-21T11:58:53.556" v="595"/>
          <ac:cxnSpMkLst>
            <pc:docMk/>
            <pc:sldMk cId="2292705807" sldId="442"/>
            <ac:cxnSpMk id="4" creationId="{16BBEE77-4637-988C-2C7C-74C42FF9ECD4}"/>
          </ac:cxnSpMkLst>
        </pc:cxnChg>
      </pc:sldChg>
      <pc:sldChg chg="addSp delSp modSp add mod">
        <pc:chgData name="Atom Levison" userId="8bf1595b2793620a" providerId="LiveId" clId="{3764CF5A-370C-40DE-BB81-00026B3ECFC7}" dt="2024-06-21T12:01:58.423" v="657" actId="1036"/>
        <pc:sldMkLst>
          <pc:docMk/>
          <pc:sldMk cId="2430300363" sldId="443"/>
        </pc:sldMkLst>
        <pc:picChg chg="add del mod">
          <ac:chgData name="Atom Levison" userId="8bf1595b2793620a" providerId="LiveId" clId="{3764CF5A-370C-40DE-BB81-00026B3ECFC7}" dt="2024-06-21T12:00:11.373" v="598" actId="478"/>
          <ac:picMkLst>
            <pc:docMk/>
            <pc:sldMk cId="2430300363" sldId="443"/>
            <ac:picMk id="2" creationId="{7E57F527-25BB-7612-8859-34BD522EF8DA}"/>
          </ac:picMkLst>
        </pc:picChg>
        <pc:picChg chg="add mod">
          <ac:chgData name="Atom Levison" userId="8bf1595b2793620a" providerId="LiveId" clId="{3764CF5A-370C-40DE-BB81-00026B3ECFC7}" dt="2024-06-21T12:01:58.423" v="657" actId="1036"/>
          <ac:picMkLst>
            <pc:docMk/>
            <pc:sldMk cId="2430300363" sldId="443"/>
            <ac:picMk id="3" creationId="{78563A01-4A9C-F5BA-44AA-58B4771F0325}"/>
          </ac:picMkLst>
        </pc:picChg>
      </pc:sldChg>
      <pc:sldChg chg="addSp delSp modSp add mod">
        <pc:chgData name="Atom Levison" userId="8bf1595b2793620a" providerId="LiveId" clId="{3764CF5A-370C-40DE-BB81-00026B3ECFC7}" dt="2024-06-21T12:02:05.976" v="670" actId="1036"/>
        <pc:sldMkLst>
          <pc:docMk/>
          <pc:sldMk cId="3464231532" sldId="444"/>
        </pc:sldMkLst>
        <pc:picChg chg="add del mod">
          <ac:chgData name="Atom Levison" userId="8bf1595b2793620a" providerId="LiveId" clId="{3764CF5A-370C-40DE-BB81-00026B3ECFC7}" dt="2024-06-21T12:00:14.959" v="599" actId="478"/>
          <ac:picMkLst>
            <pc:docMk/>
            <pc:sldMk cId="3464231532" sldId="444"/>
            <ac:picMk id="2" creationId="{2A539C7F-6C6E-C9AF-8198-4C2C6365D119}"/>
          </ac:picMkLst>
        </pc:picChg>
        <pc:picChg chg="add del mod">
          <ac:chgData name="Atom Levison" userId="8bf1595b2793620a" providerId="LiveId" clId="{3764CF5A-370C-40DE-BB81-00026B3ECFC7}" dt="2024-06-21T12:01:19.191" v="604" actId="478"/>
          <ac:picMkLst>
            <pc:docMk/>
            <pc:sldMk cId="3464231532" sldId="444"/>
            <ac:picMk id="3" creationId="{79BE9561-2F31-F42E-68B0-5E36DB8E940D}"/>
          </ac:picMkLst>
        </pc:picChg>
        <pc:picChg chg="add mod">
          <ac:chgData name="Atom Levison" userId="8bf1595b2793620a" providerId="LiveId" clId="{3764CF5A-370C-40DE-BB81-00026B3ECFC7}" dt="2024-06-21T12:02:05.976" v="670" actId="1036"/>
          <ac:picMkLst>
            <pc:docMk/>
            <pc:sldMk cId="3464231532" sldId="444"/>
            <ac:picMk id="4" creationId="{B510A9A7-1932-95F7-40E2-31C22F2DEF5F}"/>
          </ac:picMkLst>
        </pc:picChg>
      </pc:sldChg>
      <pc:sldChg chg="addSp modSp add mod">
        <pc:chgData name="Atom Levison" userId="8bf1595b2793620a" providerId="LiveId" clId="{3764CF5A-370C-40DE-BB81-00026B3ECFC7}" dt="2024-06-21T12:02:12.270" v="682" actId="1036"/>
        <pc:sldMkLst>
          <pc:docMk/>
          <pc:sldMk cId="1725893268" sldId="445"/>
        </pc:sldMkLst>
        <pc:picChg chg="add mod">
          <ac:chgData name="Atom Levison" userId="8bf1595b2793620a" providerId="LiveId" clId="{3764CF5A-370C-40DE-BB81-00026B3ECFC7}" dt="2024-06-21T12:02:12.270" v="682" actId="1036"/>
          <ac:picMkLst>
            <pc:docMk/>
            <pc:sldMk cId="1725893268" sldId="445"/>
            <ac:picMk id="2" creationId="{7D1E13E6-0CEE-6A6A-F463-71C3E035F192}"/>
          </ac:picMkLst>
        </pc:picChg>
      </pc:sldChg>
      <pc:sldChg chg="addSp modSp add mod">
        <pc:chgData name="Atom Levison" userId="8bf1595b2793620a" providerId="LiveId" clId="{3764CF5A-370C-40DE-BB81-00026B3ECFC7}" dt="2024-06-21T12:01:42.037" v="632" actId="1036"/>
        <pc:sldMkLst>
          <pc:docMk/>
          <pc:sldMk cId="1109016920" sldId="446"/>
        </pc:sldMkLst>
        <pc:picChg chg="add mod">
          <ac:chgData name="Atom Levison" userId="8bf1595b2793620a" providerId="LiveId" clId="{3764CF5A-370C-40DE-BB81-00026B3ECFC7}" dt="2024-06-21T12:01:42.037" v="632" actId="1036"/>
          <ac:picMkLst>
            <pc:docMk/>
            <pc:sldMk cId="1109016920" sldId="446"/>
            <ac:picMk id="2" creationId="{004FE6EA-B612-9D1B-C6D6-E1F0FA81D5CD}"/>
          </ac:picMkLst>
        </pc:picChg>
      </pc:sldChg>
      <pc:sldChg chg="addSp modSp add mod">
        <pc:chgData name="Atom Levison" userId="8bf1595b2793620a" providerId="LiveId" clId="{3764CF5A-370C-40DE-BB81-00026B3ECFC7}" dt="2024-06-21T12:03:26.670" v="719" actId="1037"/>
        <pc:sldMkLst>
          <pc:docMk/>
          <pc:sldMk cId="474257307" sldId="447"/>
        </pc:sldMkLst>
        <pc:picChg chg="add mod modCrop">
          <ac:chgData name="Atom Levison" userId="8bf1595b2793620a" providerId="LiveId" clId="{3764CF5A-370C-40DE-BB81-00026B3ECFC7}" dt="2024-06-21T12:03:26.670" v="719" actId="1037"/>
          <ac:picMkLst>
            <pc:docMk/>
            <pc:sldMk cId="474257307" sldId="447"/>
            <ac:picMk id="2" creationId="{C1441C8B-B9D0-74B7-74BF-CD81DD47837D}"/>
          </ac:picMkLst>
        </pc:picChg>
      </pc:sldChg>
      <pc:sldChg chg="addSp modSp add">
        <pc:chgData name="Atom Levison" userId="8bf1595b2793620a" providerId="LiveId" clId="{3764CF5A-370C-40DE-BB81-00026B3ECFC7}" dt="2024-06-21T12:04:32.151" v="722"/>
        <pc:sldMkLst>
          <pc:docMk/>
          <pc:sldMk cId="1590795162" sldId="448"/>
        </pc:sldMkLst>
        <pc:picChg chg="add mod">
          <ac:chgData name="Atom Levison" userId="8bf1595b2793620a" providerId="LiveId" clId="{3764CF5A-370C-40DE-BB81-00026B3ECFC7}" dt="2024-06-21T12:04:32.151" v="722"/>
          <ac:picMkLst>
            <pc:docMk/>
            <pc:sldMk cId="1590795162" sldId="448"/>
            <ac:picMk id="2" creationId="{8A0E020B-134A-68AC-9A79-A4F5266C0BBA}"/>
          </ac:picMkLst>
        </pc:picChg>
      </pc:sldChg>
      <pc:sldChg chg="addSp modSp add">
        <pc:chgData name="Atom Levison" userId="8bf1595b2793620a" providerId="LiveId" clId="{3764CF5A-370C-40DE-BB81-00026B3ECFC7}" dt="2024-06-21T12:04:34.159" v="723"/>
        <pc:sldMkLst>
          <pc:docMk/>
          <pc:sldMk cId="488042512" sldId="449"/>
        </pc:sldMkLst>
        <pc:picChg chg="add mod">
          <ac:chgData name="Atom Levison" userId="8bf1595b2793620a" providerId="LiveId" clId="{3764CF5A-370C-40DE-BB81-00026B3ECFC7}" dt="2024-06-21T12:04:34.159" v="723"/>
          <ac:picMkLst>
            <pc:docMk/>
            <pc:sldMk cId="488042512" sldId="449"/>
            <ac:picMk id="2" creationId="{D23852A7-72AA-A881-4349-96820D223357}"/>
          </ac:picMkLst>
        </pc:picChg>
      </pc:sldChg>
      <pc:sldChg chg="addSp delSp modSp add mod">
        <pc:chgData name="Atom Levison" userId="8bf1595b2793620a" providerId="LiveId" clId="{3764CF5A-370C-40DE-BB81-00026B3ECFC7}" dt="2024-06-21T12:13:07.860" v="757" actId="1076"/>
        <pc:sldMkLst>
          <pc:docMk/>
          <pc:sldMk cId="2336680730" sldId="450"/>
        </pc:sldMkLst>
        <pc:picChg chg="add mod">
          <ac:chgData name="Atom Levison" userId="8bf1595b2793620a" providerId="LiveId" clId="{3764CF5A-370C-40DE-BB81-00026B3ECFC7}" dt="2024-06-21T12:04:36.141" v="724"/>
          <ac:picMkLst>
            <pc:docMk/>
            <pc:sldMk cId="2336680730" sldId="450"/>
            <ac:picMk id="2" creationId="{4807F68D-798A-C8A9-8039-72F7FF2E619F}"/>
          </ac:picMkLst>
        </pc:picChg>
        <pc:inkChg chg="add del">
          <ac:chgData name="Atom Levison" userId="8bf1595b2793620a" providerId="LiveId" clId="{3764CF5A-370C-40DE-BB81-00026B3ECFC7}" dt="2024-06-21T12:10:22.205" v="749" actId="478"/>
          <ac:inkMkLst>
            <pc:docMk/>
            <pc:sldMk cId="2336680730" sldId="450"/>
            <ac:inkMk id="3" creationId="{6332FD41-1B00-B2A4-C53D-950528B394DC}"/>
          </ac:inkMkLst>
        </pc:inkChg>
        <pc:inkChg chg="add del">
          <ac:chgData name="Atom Levison" userId="8bf1595b2793620a" providerId="LiveId" clId="{3764CF5A-370C-40DE-BB81-00026B3ECFC7}" dt="2024-06-21T12:10:23.232" v="750" actId="478"/>
          <ac:inkMkLst>
            <pc:docMk/>
            <pc:sldMk cId="2336680730" sldId="450"/>
            <ac:inkMk id="4" creationId="{8E688D61-2315-0E87-BE86-DEAF6147685C}"/>
          </ac:inkMkLst>
        </pc:inkChg>
        <pc:cxnChg chg="add mod">
          <ac:chgData name="Atom Levison" userId="8bf1595b2793620a" providerId="LiveId" clId="{3764CF5A-370C-40DE-BB81-00026B3ECFC7}" dt="2024-06-21T12:13:07.860" v="757" actId="1076"/>
          <ac:cxnSpMkLst>
            <pc:docMk/>
            <pc:sldMk cId="2336680730" sldId="450"/>
            <ac:cxnSpMk id="9" creationId="{25686FEE-1C58-5C6A-A93C-BBA62218DF4A}"/>
          </ac:cxnSpMkLst>
        </pc:cxnChg>
        <pc:cxnChg chg="add mod">
          <ac:chgData name="Atom Levison" userId="8bf1595b2793620a" providerId="LiveId" clId="{3764CF5A-370C-40DE-BB81-00026B3ECFC7}" dt="2024-06-21T12:13:05.102" v="756" actId="1076"/>
          <ac:cxnSpMkLst>
            <pc:docMk/>
            <pc:sldMk cId="2336680730" sldId="450"/>
            <ac:cxnSpMk id="10" creationId="{353BB6FB-AE2E-8788-4831-BE646820DAD4}"/>
          </ac:cxnSpMkLst>
        </pc:cxnChg>
      </pc:sldChg>
      <pc:sldChg chg="addSp delSp modSp add mod">
        <pc:chgData name="Atom Levison" userId="8bf1595b2793620a" providerId="LiveId" clId="{3764CF5A-370C-40DE-BB81-00026B3ECFC7}" dt="2024-06-21T12:13:18.575" v="760" actId="14100"/>
        <pc:sldMkLst>
          <pc:docMk/>
          <pc:sldMk cId="3683399569" sldId="451"/>
        </pc:sldMkLst>
        <pc:picChg chg="add mod">
          <ac:chgData name="Atom Levison" userId="8bf1595b2793620a" providerId="LiveId" clId="{3764CF5A-370C-40DE-BB81-00026B3ECFC7}" dt="2024-06-21T12:06:56.485" v="727"/>
          <ac:picMkLst>
            <pc:docMk/>
            <pc:sldMk cId="3683399569" sldId="451"/>
            <ac:picMk id="2" creationId="{89F5E2AF-D339-B271-17A1-4A3B24C49820}"/>
          </ac:picMkLst>
        </pc:picChg>
        <pc:inkChg chg="add del">
          <ac:chgData name="Atom Levison" userId="8bf1595b2793620a" providerId="LiveId" clId="{3764CF5A-370C-40DE-BB81-00026B3ECFC7}" dt="2024-06-21T12:07:21.241" v="729" actId="9405"/>
          <ac:inkMkLst>
            <pc:docMk/>
            <pc:sldMk cId="3683399569" sldId="451"/>
            <ac:inkMk id="3" creationId="{6ADB9484-EEBB-3C54-AD83-3DF74FFFB6F3}"/>
          </ac:inkMkLst>
        </pc:inkChg>
        <pc:inkChg chg="add mod">
          <ac:chgData name="Atom Levison" userId="8bf1595b2793620a" providerId="LiveId" clId="{3764CF5A-370C-40DE-BB81-00026B3ECFC7}" dt="2024-06-21T12:09:39.454" v="742"/>
          <ac:inkMkLst>
            <pc:docMk/>
            <pc:sldMk cId="3683399569" sldId="451"/>
            <ac:inkMk id="4" creationId="{1D39608B-DBCF-B3BB-F2EC-9F01F1A1C792}"/>
          </ac:inkMkLst>
        </pc:inkChg>
        <pc:inkChg chg="add mod">
          <ac:chgData name="Atom Levison" userId="8bf1595b2793620a" providerId="LiveId" clId="{3764CF5A-370C-40DE-BB81-00026B3ECFC7}" dt="2024-06-21T12:09:39.454" v="742"/>
          <ac:inkMkLst>
            <pc:docMk/>
            <pc:sldMk cId="3683399569" sldId="451"/>
            <ac:inkMk id="5" creationId="{ED622C73-4CA6-EBC9-9ECB-6AEC316EAB01}"/>
          </ac:inkMkLst>
        </pc:inkChg>
        <pc:inkChg chg="add del">
          <ac:chgData name="Atom Levison" userId="8bf1595b2793620a" providerId="LiveId" clId="{3764CF5A-370C-40DE-BB81-00026B3ECFC7}" dt="2024-06-21T12:10:01.523" v="746" actId="9405"/>
          <ac:inkMkLst>
            <pc:docMk/>
            <pc:sldMk cId="3683399569" sldId="451"/>
            <ac:inkMk id="9" creationId="{E74D7AD9-8C06-933F-9082-4698CCE55B3D}"/>
          </ac:inkMkLst>
        </pc:inkChg>
        <pc:inkChg chg="add del">
          <ac:chgData name="Atom Levison" userId="8bf1595b2793620a" providerId="LiveId" clId="{3764CF5A-370C-40DE-BB81-00026B3ECFC7}" dt="2024-06-21T12:10:01.064" v="745" actId="9405"/>
          <ac:inkMkLst>
            <pc:docMk/>
            <pc:sldMk cId="3683399569" sldId="451"/>
            <ac:inkMk id="10" creationId="{C278A91E-B965-2C27-C02C-36CC51FFCED9}"/>
          </ac:inkMkLst>
        </pc:inkChg>
        <pc:cxnChg chg="add mod">
          <ac:chgData name="Atom Levison" userId="8bf1595b2793620a" providerId="LiveId" clId="{3764CF5A-370C-40DE-BB81-00026B3ECFC7}" dt="2024-06-21T12:13:18.575" v="760" actId="14100"/>
          <ac:cxnSpMkLst>
            <pc:docMk/>
            <pc:sldMk cId="3683399569" sldId="451"/>
            <ac:cxnSpMk id="11" creationId="{ACA84D0F-9D52-515D-58FF-2461BDA0F8CC}"/>
          </ac:cxnSpMkLst>
        </pc:cxnChg>
        <pc:cxnChg chg="add mod">
          <ac:chgData name="Atom Levison" userId="8bf1595b2793620a" providerId="LiveId" clId="{3764CF5A-370C-40DE-BB81-00026B3ECFC7}" dt="2024-06-21T12:13:18.575" v="760" actId="14100"/>
          <ac:cxnSpMkLst>
            <pc:docMk/>
            <pc:sldMk cId="3683399569" sldId="451"/>
            <ac:cxnSpMk id="12" creationId="{D2EE1D51-CDEC-3A41-3CC1-5DE02BEB1200}"/>
          </ac:cxnSpMkLst>
        </pc:cxnChg>
      </pc:sldChg>
      <pc:sldChg chg="addSp modSp add mod">
        <pc:chgData name="Atom Levison" userId="8bf1595b2793620a" providerId="LiveId" clId="{3764CF5A-370C-40DE-BB81-00026B3ECFC7}" dt="2024-06-21T12:13:31.255" v="764" actId="14100"/>
        <pc:sldMkLst>
          <pc:docMk/>
          <pc:sldMk cId="3696525232" sldId="452"/>
        </pc:sldMkLst>
        <pc:picChg chg="add mod">
          <ac:chgData name="Atom Levison" userId="8bf1595b2793620a" providerId="LiveId" clId="{3764CF5A-370C-40DE-BB81-00026B3ECFC7}" dt="2024-06-21T12:07:23.501" v="730"/>
          <ac:picMkLst>
            <pc:docMk/>
            <pc:sldMk cId="3696525232" sldId="452"/>
            <ac:picMk id="2" creationId="{92DFBD49-5A74-9692-125F-C629A1D7F6B7}"/>
          </ac:picMkLst>
        </pc:picChg>
        <pc:cxnChg chg="add mod">
          <ac:chgData name="Atom Levison" userId="8bf1595b2793620a" providerId="LiveId" clId="{3764CF5A-370C-40DE-BB81-00026B3ECFC7}" dt="2024-06-21T12:13:31.255" v="764" actId="14100"/>
          <ac:cxnSpMkLst>
            <pc:docMk/>
            <pc:sldMk cId="3696525232" sldId="452"/>
            <ac:cxnSpMk id="3" creationId="{EB54F019-EB08-1C32-4873-1A84551BC212}"/>
          </ac:cxnSpMkLst>
        </pc:cxnChg>
        <pc:cxnChg chg="add mod">
          <ac:chgData name="Atom Levison" userId="8bf1595b2793620a" providerId="LiveId" clId="{3764CF5A-370C-40DE-BB81-00026B3ECFC7}" dt="2024-06-21T12:13:31.255" v="764" actId="14100"/>
          <ac:cxnSpMkLst>
            <pc:docMk/>
            <pc:sldMk cId="3696525232" sldId="452"/>
            <ac:cxnSpMk id="4" creationId="{BFE123A1-5540-18C6-5B3B-239430653210}"/>
          </ac:cxnSpMkLst>
        </pc:cxnChg>
      </pc:sldChg>
      <pc:sldChg chg="addSp modSp add mod">
        <pc:chgData name="Atom Levison" userId="8bf1595b2793620a" providerId="LiveId" clId="{3764CF5A-370C-40DE-BB81-00026B3ECFC7}" dt="2024-06-21T12:13:38.343" v="767" actId="14100"/>
        <pc:sldMkLst>
          <pc:docMk/>
          <pc:sldMk cId="408002945" sldId="453"/>
        </pc:sldMkLst>
        <pc:picChg chg="add mod">
          <ac:chgData name="Atom Levison" userId="8bf1595b2793620a" providerId="LiveId" clId="{3764CF5A-370C-40DE-BB81-00026B3ECFC7}" dt="2024-06-21T12:07:24.745" v="731"/>
          <ac:picMkLst>
            <pc:docMk/>
            <pc:sldMk cId="408002945" sldId="453"/>
            <ac:picMk id="2" creationId="{A2E85DD7-AD18-D4C3-2688-9CE88AA49A9C}"/>
          </ac:picMkLst>
        </pc:picChg>
        <pc:cxnChg chg="add mod">
          <ac:chgData name="Atom Levison" userId="8bf1595b2793620a" providerId="LiveId" clId="{3764CF5A-370C-40DE-BB81-00026B3ECFC7}" dt="2024-06-21T12:13:38.343" v="767" actId="14100"/>
          <ac:cxnSpMkLst>
            <pc:docMk/>
            <pc:sldMk cId="408002945" sldId="453"/>
            <ac:cxnSpMk id="3" creationId="{C9CDDE2D-8D38-171C-629A-C4BBAA6F4F47}"/>
          </ac:cxnSpMkLst>
        </pc:cxnChg>
        <pc:cxnChg chg="add mod">
          <ac:chgData name="Atom Levison" userId="8bf1595b2793620a" providerId="LiveId" clId="{3764CF5A-370C-40DE-BB81-00026B3ECFC7}" dt="2024-06-21T12:13:38.343" v="767" actId="14100"/>
          <ac:cxnSpMkLst>
            <pc:docMk/>
            <pc:sldMk cId="408002945" sldId="453"/>
            <ac:cxnSpMk id="4" creationId="{B4A9631A-6056-BED1-3906-0132C40A5359}"/>
          </ac:cxnSpMkLst>
        </pc:cxnChg>
      </pc:sldChg>
      <pc:sldChg chg="addSp modSp add mod">
        <pc:chgData name="Atom Levison" userId="8bf1595b2793620a" providerId="LiveId" clId="{3764CF5A-370C-40DE-BB81-00026B3ECFC7}" dt="2024-06-21T12:13:44.839" v="770" actId="14100"/>
        <pc:sldMkLst>
          <pc:docMk/>
          <pc:sldMk cId="186848891" sldId="454"/>
        </pc:sldMkLst>
        <pc:picChg chg="add mod">
          <ac:chgData name="Atom Levison" userId="8bf1595b2793620a" providerId="LiveId" clId="{3764CF5A-370C-40DE-BB81-00026B3ECFC7}" dt="2024-06-21T12:07:47.223" v="740"/>
          <ac:picMkLst>
            <pc:docMk/>
            <pc:sldMk cId="186848891" sldId="454"/>
            <ac:picMk id="2" creationId="{F9E6A355-B335-04E0-060B-5E70B7F95979}"/>
          </ac:picMkLst>
        </pc:picChg>
        <pc:picChg chg="add mod">
          <ac:chgData name="Atom Levison" userId="8bf1595b2793620a" providerId="LiveId" clId="{3764CF5A-370C-40DE-BB81-00026B3ECFC7}" dt="2024-06-21T12:09:15.754" v="741"/>
          <ac:picMkLst>
            <pc:docMk/>
            <pc:sldMk cId="186848891" sldId="454"/>
            <ac:picMk id="3" creationId="{083C8961-0EAC-1EEF-6B5B-34923E024478}"/>
          </ac:picMkLst>
        </pc:picChg>
        <pc:picChg chg="add mod">
          <ac:chgData name="Atom Levison" userId="8bf1595b2793620a" providerId="LiveId" clId="{3764CF5A-370C-40DE-BB81-00026B3ECFC7}" dt="2024-06-21T12:10:17.645" v="748"/>
          <ac:picMkLst>
            <pc:docMk/>
            <pc:sldMk cId="186848891" sldId="454"/>
            <ac:picMk id="9" creationId="{F96E39CC-900F-F49D-C2BB-2E6DDA16CAF4}"/>
          </ac:picMkLst>
        </pc:picChg>
        <pc:inkChg chg="add mod">
          <ac:chgData name="Atom Levison" userId="8bf1595b2793620a" providerId="LiveId" clId="{3764CF5A-370C-40DE-BB81-00026B3ECFC7}" dt="2024-06-21T12:10:11.796" v="747"/>
          <ac:inkMkLst>
            <pc:docMk/>
            <pc:sldMk cId="186848891" sldId="454"/>
            <ac:inkMk id="4" creationId="{16965B2A-469A-A219-DD86-6E6603FA8760}"/>
          </ac:inkMkLst>
        </pc:inkChg>
        <pc:inkChg chg="add mod">
          <ac:chgData name="Atom Levison" userId="8bf1595b2793620a" providerId="LiveId" clId="{3764CF5A-370C-40DE-BB81-00026B3ECFC7}" dt="2024-06-21T12:10:11.796" v="747"/>
          <ac:inkMkLst>
            <pc:docMk/>
            <pc:sldMk cId="186848891" sldId="454"/>
            <ac:inkMk id="5" creationId="{A3BD4405-13E5-F130-DD94-7ACF0AEA9E5F}"/>
          </ac:inkMkLst>
        </pc:inkChg>
        <pc:cxnChg chg="add mod">
          <ac:chgData name="Atom Levison" userId="8bf1595b2793620a" providerId="LiveId" clId="{3764CF5A-370C-40DE-BB81-00026B3ECFC7}" dt="2024-06-21T12:13:44.839" v="770" actId="14100"/>
          <ac:cxnSpMkLst>
            <pc:docMk/>
            <pc:sldMk cId="186848891" sldId="454"/>
            <ac:cxnSpMk id="10" creationId="{D509396F-33E1-7C62-940F-7C25C9E901DE}"/>
          </ac:cxnSpMkLst>
        </pc:cxnChg>
        <pc:cxnChg chg="add mod">
          <ac:chgData name="Atom Levison" userId="8bf1595b2793620a" providerId="LiveId" clId="{3764CF5A-370C-40DE-BB81-00026B3ECFC7}" dt="2024-06-21T12:13:44.839" v="770" actId="14100"/>
          <ac:cxnSpMkLst>
            <pc:docMk/>
            <pc:sldMk cId="186848891" sldId="454"/>
            <ac:cxnSpMk id="11" creationId="{F55580BA-5A62-F21B-99D7-D148EF45867C}"/>
          </ac:cxnSpMkLst>
        </pc:cxnChg>
      </pc:sldChg>
      <pc:sldChg chg="addSp modSp add mod">
        <pc:chgData name="Atom Levison" userId="8bf1595b2793620a" providerId="LiveId" clId="{3764CF5A-370C-40DE-BB81-00026B3ECFC7}" dt="2024-06-21T12:13:51.564" v="773" actId="14100"/>
        <pc:sldMkLst>
          <pc:docMk/>
          <pc:sldMk cId="3846434357" sldId="455"/>
        </pc:sldMkLst>
        <pc:picChg chg="add mod">
          <ac:chgData name="Atom Levison" userId="8bf1595b2793620a" providerId="LiveId" clId="{3764CF5A-370C-40DE-BB81-00026B3ECFC7}" dt="2024-06-21T12:07:44.898" v="739"/>
          <ac:picMkLst>
            <pc:docMk/>
            <pc:sldMk cId="3846434357" sldId="455"/>
            <ac:picMk id="4" creationId="{8879A289-4D42-956D-9974-0FC37F5AC78F}"/>
          </ac:picMkLst>
        </pc:picChg>
        <pc:cxnChg chg="add mod">
          <ac:chgData name="Atom Levison" userId="8bf1595b2793620a" providerId="LiveId" clId="{3764CF5A-370C-40DE-BB81-00026B3ECFC7}" dt="2024-06-21T12:00:38.783" v="600"/>
          <ac:cxnSpMkLst>
            <pc:docMk/>
            <pc:sldMk cId="3846434357" sldId="455"/>
            <ac:cxnSpMk id="2" creationId="{7BC1FB30-DA91-F2FB-347D-9AB72C1B6AB6}"/>
          </ac:cxnSpMkLst>
        </pc:cxnChg>
        <pc:cxnChg chg="add mod">
          <ac:chgData name="Atom Levison" userId="8bf1595b2793620a" providerId="LiveId" clId="{3764CF5A-370C-40DE-BB81-00026B3ECFC7}" dt="2024-06-21T12:00:38.783" v="600"/>
          <ac:cxnSpMkLst>
            <pc:docMk/>
            <pc:sldMk cId="3846434357" sldId="455"/>
            <ac:cxnSpMk id="3" creationId="{5BFD899D-7AE0-82EE-C378-2A680EB16102}"/>
          </ac:cxnSpMkLst>
        </pc:cxnChg>
        <pc:cxnChg chg="add mod">
          <ac:chgData name="Atom Levison" userId="8bf1595b2793620a" providerId="LiveId" clId="{3764CF5A-370C-40DE-BB81-00026B3ECFC7}" dt="2024-06-21T12:13:51.564" v="773" actId="14100"/>
          <ac:cxnSpMkLst>
            <pc:docMk/>
            <pc:sldMk cId="3846434357" sldId="455"/>
            <ac:cxnSpMk id="5" creationId="{F9E093B8-9879-6F2F-339A-E8A7FE0D5B56}"/>
          </ac:cxnSpMkLst>
        </pc:cxnChg>
        <pc:cxnChg chg="add mod">
          <ac:chgData name="Atom Levison" userId="8bf1595b2793620a" providerId="LiveId" clId="{3764CF5A-370C-40DE-BB81-00026B3ECFC7}" dt="2024-06-21T12:13:51.564" v="773" actId="14100"/>
          <ac:cxnSpMkLst>
            <pc:docMk/>
            <pc:sldMk cId="3846434357" sldId="455"/>
            <ac:cxnSpMk id="9" creationId="{47C36757-F0FF-0779-64A2-0CD708F6D77C}"/>
          </ac:cxnSpMkLst>
        </pc:cxnChg>
      </pc:sldChg>
      <pc:sldChg chg="addSp modSp add mod">
        <pc:chgData name="Atom Levison" userId="8bf1595b2793620a" providerId="LiveId" clId="{3764CF5A-370C-40DE-BB81-00026B3ECFC7}" dt="2024-06-21T12:13:58.222" v="776" actId="14100"/>
        <pc:sldMkLst>
          <pc:docMk/>
          <pc:sldMk cId="3851351018" sldId="456"/>
        </pc:sldMkLst>
        <pc:picChg chg="add mod">
          <ac:chgData name="Atom Levison" userId="8bf1595b2793620a" providerId="LiveId" clId="{3764CF5A-370C-40DE-BB81-00026B3ECFC7}" dt="2024-06-21T12:07:41.445" v="738"/>
          <ac:picMkLst>
            <pc:docMk/>
            <pc:sldMk cId="3851351018" sldId="456"/>
            <ac:picMk id="2" creationId="{CD86D2EB-4EEE-B4BA-B7E0-4C73681FD02F}"/>
          </ac:picMkLst>
        </pc:picChg>
        <pc:cxnChg chg="add mod">
          <ac:chgData name="Atom Levison" userId="8bf1595b2793620a" providerId="LiveId" clId="{3764CF5A-370C-40DE-BB81-00026B3ECFC7}" dt="2024-06-21T12:13:58.222" v="776" actId="14100"/>
          <ac:cxnSpMkLst>
            <pc:docMk/>
            <pc:sldMk cId="3851351018" sldId="456"/>
            <ac:cxnSpMk id="3" creationId="{73D86794-BD14-BF89-140D-C65847E25373}"/>
          </ac:cxnSpMkLst>
        </pc:cxnChg>
        <pc:cxnChg chg="add mod">
          <ac:chgData name="Atom Levison" userId="8bf1595b2793620a" providerId="LiveId" clId="{3764CF5A-370C-40DE-BB81-00026B3ECFC7}" dt="2024-06-21T12:13:58.222" v="776" actId="14100"/>
          <ac:cxnSpMkLst>
            <pc:docMk/>
            <pc:sldMk cId="3851351018" sldId="456"/>
            <ac:cxnSpMk id="4" creationId="{2F7AE540-D9BD-F803-27E0-A0E79309690B}"/>
          </ac:cxnSpMkLst>
        </pc:cxnChg>
      </pc:sldChg>
      <pc:sldChg chg="addSp modSp add mod">
        <pc:chgData name="Atom Levison" userId="8bf1595b2793620a" providerId="LiveId" clId="{3764CF5A-370C-40DE-BB81-00026B3ECFC7}" dt="2024-06-21T12:14:11.842" v="781" actId="14100"/>
        <pc:sldMkLst>
          <pc:docMk/>
          <pc:sldMk cId="993679108" sldId="457"/>
        </pc:sldMkLst>
        <pc:picChg chg="add mod">
          <ac:chgData name="Atom Levison" userId="8bf1595b2793620a" providerId="LiveId" clId="{3764CF5A-370C-40DE-BB81-00026B3ECFC7}" dt="2024-06-21T12:07:29.067" v="732"/>
          <ac:picMkLst>
            <pc:docMk/>
            <pc:sldMk cId="993679108" sldId="457"/>
            <ac:picMk id="2" creationId="{DE146E60-586A-2C85-2B7F-88134C20D49D}"/>
          </ac:picMkLst>
        </pc:picChg>
        <pc:cxnChg chg="add mod">
          <ac:chgData name="Atom Levison" userId="8bf1595b2793620a" providerId="LiveId" clId="{3764CF5A-370C-40DE-BB81-00026B3ECFC7}" dt="2024-06-21T12:14:11.842" v="781" actId="14100"/>
          <ac:cxnSpMkLst>
            <pc:docMk/>
            <pc:sldMk cId="993679108" sldId="457"/>
            <ac:cxnSpMk id="3" creationId="{8F4831FD-59A3-3618-FB06-3300EE53372A}"/>
          </ac:cxnSpMkLst>
        </pc:cxnChg>
        <pc:cxnChg chg="add mod">
          <ac:chgData name="Atom Levison" userId="8bf1595b2793620a" providerId="LiveId" clId="{3764CF5A-370C-40DE-BB81-00026B3ECFC7}" dt="2024-06-21T12:14:11.842" v="781" actId="14100"/>
          <ac:cxnSpMkLst>
            <pc:docMk/>
            <pc:sldMk cId="993679108" sldId="457"/>
            <ac:cxnSpMk id="4" creationId="{C6997D02-08F8-9CA1-8C01-9D2D74615249}"/>
          </ac:cxnSpMkLst>
        </pc:cxnChg>
      </pc:sldChg>
      <pc:sldChg chg="addSp modSp add mod">
        <pc:chgData name="Atom Levison" userId="8bf1595b2793620a" providerId="LiveId" clId="{3764CF5A-370C-40DE-BB81-00026B3ECFC7}" dt="2024-06-21T12:14:24.482" v="786" actId="14100"/>
        <pc:sldMkLst>
          <pc:docMk/>
          <pc:sldMk cId="1600162539" sldId="458"/>
        </pc:sldMkLst>
        <pc:picChg chg="add mod">
          <ac:chgData name="Atom Levison" userId="8bf1595b2793620a" providerId="LiveId" clId="{3764CF5A-370C-40DE-BB81-00026B3ECFC7}" dt="2024-06-21T12:07:31.600" v="733"/>
          <ac:picMkLst>
            <pc:docMk/>
            <pc:sldMk cId="1600162539" sldId="458"/>
            <ac:picMk id="2" creationId="{7D4F4CFF-FC0E-CDDF-DD92-C4F19220B3A4}"/>
          </ac:picMkLst>
        </pc:picChg>
        <pc:cxnChg chg="add mod">
          <ac:chgData name="Atom Levison" userId="8bf1595b2793620a" providerId="LiveId" clId="{3764CF5A-370C-40DE-BB81-00026B3ECFC7}" dt="2024-06-21T12:14:24.482" v="786" actId="14100"/>
          <ac:cxnSpMkLst>
            <pc:docMk/>
            <pc:sldMk cId="1600162539" sldId="458"/>
            <ac:cxnSpMk id="3" creationId="{C54D8816-7EB7-A569-9AA5-9856F4ECF07F}"/>
          </ac:cxnSpMkLst>
        </pc:cxnChg>
        <pc:cxnChg chg="add mod">
          <ac:chgData name="Atom Levison" userId="8bf1595b2793620a" providerId="LiveId" clId="{3764CF5A-370C-40DE-BB81-00026B3ECFC7}" dt="2024-06-21T12:14:24.482" v="786" actId="14100"/>
          <ac:cxnSpMkLst>
            <pc:docMk/>
            <pc:sldMk cId="1600162539" sldId="458"/>
            <ac:cxnSpMk id="4" creationId="{0B051C80-8CB8-B5CC-0106-E6B3F350FD77}"/>
          </ac:cxnSpMkLst>
        </pc:cxnChg>
      </pc:sldChg>
      <pc:sldChg chg="addSp delSp modSp add mod">
        <pc:chgData name="Atom Levison" userId="8bf1595b2793620a" providerId="LiveId" clId="{3764CF5A-370C-40DE-BB81-00026B3ECFC7}" dt="2024-06-21T12:22:04.584" v="816" actId="14100"/>
        <pc:sldMkLst>
          <pc:docMk/>
          <pc:sldMk cId="854597761" sldId="459"/>
        </pc:sldMkLst>
        <pc:picChg chg="add del mod modCrop">
          <ac:chgData name="Atom Levison" userId="8bf1595b2793620a" providerId="LiveId" clId="{3764CF5A-370C-40DE-BB81-00026B3ECFC7}" dt="2024-06-21T12:20:07.653" v="811" actId="478"/>
          <ac:picMkLst>
            <pc:docMk/>
            <pc:sldMk cId="854597761" sldId="459"/>
            <ac:picMk id="2" creationId="{E8879ABE-246A-CCA4-5B1B-E158870D806C}"/>
          </ac:picMkLst>
        </pc:picChg>
        <pc:picChg chg="add del mod">
          <ac:chgData name="Atom Levison" userId="8bf1595b2793620a" providerId="LiveId" clId="{3764CF5A-370C-40DE-BB81-00026B3ECFC7}" dt="2024-06-21T12:17:45.166" v="796" actId="478"/>
          <ac:picMkLst>
            <pc:docMk/>
            <pc:sldMk cId="854597761" sldId="459"/>
            <ac:picMk id="11" creationId="{3C775314-0BCE-BF57-A70A-502B36D4CC10}"/>
          </ac:picMkLst>
        </pc:picChg>
        <pc:picChg chg="add mod modCrop">
          <ac:chgData name="Atom Levison" userId="8bf1595b2793620a" providerId="LiveId" clId="{3764CF5A-370C-40DE-BB81-00026B3ECFC7}" dt="2024-06-21T12:22:04.584" v="816" actId="14100"/>
          <ac:picMkLst>
            <pc:docMk/>
            <pc:sldMk cId="854597761" sldId="459"/>
            <ac:picMk id="13" creationId="{CC1FC666-DCA1-2499-76B2-6B632BE3052B}"/>
          </ac:picMkLst>
        </pc:picChg>
        <pc:picChg chg="add mod">
          <ac:chgData name="Atom Levison" userId="8bf1595b2793620a" providerId="LiveId" clId="{3764CF5A-370C-40DE-BB81-00026B3ECFC7}" dt="2024-06-21T12:19:59.569" v="809" actId="14100"/>
          <ac:picMkLst>
            <pc:docMk/>
            <pc:sldMk cId="854597761" sldId="459"/>
            <ac:picMk id="15" creationId="{51086739-C7A9-55A7-A428-4B51F389FD59}"/>
          </ac:picMkLst>
        </pc:picChg>
        <pc:picChg chg="add mod">
          <ac:chgData name="Atom Levison" userId="8bf1595b2793620a" providerId="LiveId" clId="{3764CF5A-370C-40DE-BB81-00026B3ECFC7}" dt="2024-06-21T12:21:57.431" v="815" actId="1076"/>
          <ac:picMkLst>
            <pc:docMk/>
            <pc:sldMk cId="854597761" sldId="459"/>
            <ac:picMk id="17" creationId="{EBE372C0-0857-481B-783E-4889B6A17BDD}"/>
          </ac:picMkLst>
        </pc:picChg>
        <pc:cxnChg chg="add mod">
          <ac:chgData name="Atom Levison" userId="8bf1595b2793620a" providerId="LiveId" clId="{3764CF5A-370C-40DE-BB81-00026B3ECFC7}" dt="2024-06-21T12:14:34.577" v="787"/>
          <ac:cxnSpMkLst>
            <pc:docMk/>
            <pc:sldMk cId="854597761" sldId="459"/>
            <ac:cxnSpMk id="3" creationId="{9FFC116E-4872-2268-D036-1A0E632F1A5C}"/>
          </ac:cxnSpMkLst>
        </pc:cxnChg>
        <pc:cxnChg chg="add mod">
          <ac:chgData name="Atom Levison" userId="8bf1595b2793620a" providerId="LiveId" clId="{3764CF5A-370C-40DE-BB81-00026B3ECFC7}" dt="2024-06-21T12:14:34.577" v="787"/>
          <ac:cxnSpMkLst>
            <pc:docMk/>
            <pc:sldMk cId="854597761" sldId="459"/>
            <ac:cxnSpMk id="4" creationId="{C374349A-F746-9FE8-E80F-B30737396EAE}"/>
          </ac:cxnSpMkLst>
        </pc:cxnChg>
        <pc:cxnChg chg="add mod">
          <ac:chgData name="Atom Levison" userId="8bf1595b2793620a" providerId="LiveId" clId="{3764CF5A-370C-40DE-BB81-00026B3ECFC7}" dt="2024-06-21T12:17:14.264" v="789"/>
          <ac:cxnSpMkLst>
            <pc:docMk/>
            <pc:sldMk cId="854597761" sldId="459"/>
            <ac:cxnSpMk id="5" creationId="{8CC85675-CF7C-84F1-256F-B88D7A4FB1E2}"/>
          </ac:cxnSpMkLst>
        </pc:cxnChg>
        <pc:cxnChg chg="add mod">
          <ac:chgData name="Atom Levison" userId="8bf1595b2793620a" providerId="LiveId" clId="{3764CF5A-370C-40DE-BB81-00026B3ECFC7}" dt="2024-06-21T12:17:14.264" v="789"/>
          <ac:cxnSpMkLst>
            <pc:docMk/>
            <pc:sldMk cId="854597761" sldId="459"/>
            <ac:cxnSpMk id="9" creationId="{39F9DC29-53BB-EDF0-3217-9FEBEC6D49A9}"/>
          </ac:cxnSpMkLst>
        </pc:cxnChg>
      </pc:sldChg>
      <pc:sldChg chg="addSp modSp add">
        <pc:chgData name="Atom Levison" userId="8bf1595b2793620a" providerId="LiveId" clId="{3764CF5A-370C-40DE-BB81-00026B3ECFC7}" dt="2024-06-21T12:07:33.955" v="735"/>
        <pc:sldMkLst>
          <pc:docMk/>
          <pc:sldMk cId="2966436956" sldId="460"/>
        </pc:sldMkLst>
        <pc:picChg chg="add mod">
          <ac:chgData name="Atom Levison" userId="8bf1595b2793620a" providerId="LiveId" clId="{3764CF5A-370C-40DE-BB81-00026B3ECFC7}" dt="2024-06-21T12:07:33.955" v="735"/>
          <ac:picMkLst>
            <pc:docMk/>
            <pc:sldMk cId="2966436956" sldId="460"/>
            <ac:picMk id="2" creationId="{664108C3-7C1B-51C7-969C-707F533BAAE8}"/>
          </ac:picMkLst>
        </pc:picChg>
      </pc:sldChg>
      <pc:sldChg chg="addSp modSp add">
        <pc:chgData name="Atom Levison" userId="8bf1595b2793620a" providerId="LiveId" clId="{3764CF5A-370C-40DE-BB81-00026B3ECFC7}" dt="2024-06-21T12:07:35.663" v="736"/>
        <pc:sldMkLst>
          <pc:docMk/>
          <pc:sldMk cId="2135903808" sldId="461"/>
        </pc:sldMkLst>
        <pc:picChg chg="add mod">
          <ac:chgData name="Atom Levison" userId="8bf1595b2793620a" providerId="LiveId" clId="{3764CF5A-370C-40DE-BB81-00026B3ECFC7}" dt="2024-06-21T12:07:35.663" v="736"/>
          <ac:picMkLst>
            <pc:docMk/>
            <pc:sldMk cId="2135903808" sldId="461"/>
            <ac:picMk id="2" creationId="{1F84D51F-26D2-3448-B674-C92A2AD99476}"/>
          </ac:picMkLst>
        </pc:picChg>
      </pc:sldChg>
      <pc:sldChg chg="addSp modSp add">
        <pc:chgData name="Atom Levison" userId="8bf1595b2793620a" providerId="LiveId" clId="{3764CF5A-370C-40DE-BB81-00026B3ECFC7}" dt="2024-06-21T12:07:37.568" v="737"/>
        <pc:sldMkLst>
          <pc:docMk/>
          <pc:sldMk cId="3102199028" sldId="462"/>
        </pc:sldMkLst>
        <pc:picChg chg="add mod">
          <ac:chgData name="Atom Levison" userId="8bf1595b2793620a" providerId="LiveId" clId="{3764CF5A-370C-40DE-BB81-00026B3ECFC7}" dt="2024-06-21T12:07:37.568" v="737"/>
          <ac:picMkLst>
            <pc:docMk/>
            <pc:sldMk cId="3102199028" sldId="462"/>
            <ac:picMk id="2" creationId="{DFE0AFA1-E0FE-052B-5DBD-F37C41FF10DC}"/>
          </ac:picMkLst>
        </pc:picChg>
      </pc:sldChg>
      <pc:sldChg chg="add">
        <pc:chgData name="Atom Levison" userId="8bf1595b2793620a" providerId="LiveId" clId="{3764CF5A-370C-40DE-BB81-00026B3ECFC7}" dt="2024-06-21T11:35:38.872" v="512"/>
        <pc:sldMkLst>
          <pc:docMk/>
          <pc:sldMk cId="7844599" sldId="463"/>
        </pc:sldMkLst>
      </pc:sldChg>
      <pc:sldChg chg="add">
        <pc:chgData name="Atom Levison" userId="8bf1595b2793620a" providerId="LiveId" clId="{3764CF5A-370C-40DE-BB81-00026B3ECFC7}" dt="2024-06-21T11:35:38.872" v="512"/>
        <pc:sldMkLst>
          <pc:docMk/>
          <pc:sldMk cId="1235924626" sldId="464"/>
        </pc:sldMkLst>
      </pc:sldChg>
      <pc:sldChg chg="add">
        <pc:chgData name="Atom Levison" userId="8bf1595b2793620a" providerId="LiveId" clId="{3764CF5A-370C-40DE-BB81-00026B3ECFC7}" dt="2024-06-21T11:35:38.872" v="512"/>
        <pc:sldMkLst>
          <pc:docMk/>
          <pc:sldMk cId="1742717844" sldId="465"/>
        </pc:sldMkLst>
      </pc:sldChg>
      <pc:sldChg chg="add">
        <pc:chgData name="Atom Levison" userId="8bf1595b2793620a" providerId="LiveId" clId="{3764CF5A-370C-40DE-BB81-00026B3ECFC7}" dt="2024-06-21T11:35:38.872" v="512"/>
        <pc:sldMkLst>
          <pc:docMk/>
          <pc:sldMk cId="1963244325" sldId="466"/>
        </pc:sldMkLst>
      </pc:sldChg>
      <pc:sldChg chg="add">
        <pc:chgData name="Atom Levison" userId="8bf1595b2793620a" providerId="LiveId" clId="{3764CF5A-370C-40DE-BB81-00026B3ECFC7}" dt="2024-06-21T11:35:38.872" v="512"/>
        <pc:sldMkLst>
          <pc:docMk/>
          <pc:sldMk cId="2202410195" sldId="467"/>
        </pc:sldMkLst>
      </pc:sldChg>
      <pc:sldChg chg="add">
        <pc:chgData name="Atom Levison" userId="8bf1595b2793620a" providerId="LiveId" clId="{3764CF5A-370C-40DE-BB81-00026B3ECFC7}" dt="2024-06-21T11:35:38.872" v="512"/>
        <pc:sldMkLst>
          <pc:docMk/>
          <pc:sldMk cId="2474203300" sldId="468"/>
        </pc:sldMkLst>
      </pc:sldChg>
      <pc:sldChg chg="add del">
        <pc:chgData name="Atom Levison" userId="8bf1595b2793620a" providerId="LiveId" clId="{3764CF5A-370C-40DE-BB81-00026B3ECFC7}" dt="2024-06-21T11:35:47.889" v="525" actId="47"/>
        <pc:sldMkLst>
          <pc:docMk/>
          <pc:sldMk cId="3012611015" sldId="469"/>
        </pc:sldMkLst>
      </pc:sldChg>
      <pc:sldChg chg="add del">
        <pc:chgData name="Atom Levison" userId="8bf1595b2793620a" providerId="LiveId" clId="{3764CF5A-370C-40DE-BB81-00026B3ECFC7}" dt="2024-06-21T11:35:46.464" v="524" actId="47"/>
        <pc:sldMkLst>
          <pc:docMk/>
          <pc:sldMk cId="5826111" sldId="470"/>
        </pc:sldMkLst>
      </pc:sldChg>
      <pc:sldChg chg="add del">
        <pc:chgData name="Atom Levison" userId="8bf1595b2793620a" providerId="LiveId" clId="{3764CF5A-370C-40DE-BB81-00026B3ECFC7}" dt="2024-06-21T11:35:46.097" v="523" actId="47"/>
        <pc:sldMkLst>
          <pc:docMk/>
          <pc:sldMk cId="2637132628" sldId="471"/>
        </pc:sldMkLst>
      </pc:sldChg>
      <pc:sldChg chg="add del">
        <pc:chgData name="Atom Levison" userId="8bf1595b2793620a" providerId="LiveId" clId="{3764CF5A-370C-40DE-BB81-00026B3ECFC7}" dt="2024-06-21T11:35:46.080" v="522" actId="47"/>
        <pc:sldMkLst>
          <pc:docMk/>
          <pc:sldMk cId="4050893050" sldId="472"/>
        </pc:sldMkLst>
      </pc:sldChg>
      <pc:sldChg chg="add del">
        <pc:chgData name="Atom Levison" userId="8bf1595b2793620a" providerId="LiveId" clId="{3764CF5A-370C-40DE-BB81-00026B3ECFC7}" dt="2024-06-21T11:35:46.061" v="521" actId="47"/>
        <pc:sldMkLst>
          <pc:docMk/>
          <pc:sldMk cId="3049527560" sldId="473"/>
        </pc:sldMkLst>
      </pc:sldChg>
      <pc:sldChg chg="add del">
        <pc:chgData name="Atom Levison" userId="8bf1595b2793620a" providerId="LiveId" clId="{3764CF5A-370C-40DE-BB81-00026B3ECFC7}" dt="2024-06-21T11:35:46.040" v="520" actId="47"/>
        <pc:sldMkLst>
          <pc:docMk/>
          <pc:sldMk cId="118905689" sldId="474"/>
        </pc:sldMkLst>
      </pc:sldChg>
      <pc:sldChg chg="add del">
        <pc:chgData name="Atom Levison" userId="8bf1595b2793620a" providerId="LiveId" clId="{3764CF5A-370C-40DE-BB81-00026B3ECFC7}" dt="2024-06-21T11:35:45.784" v="519" actId="47"/>
        <pc:sldMkLst>
          <pc:docMk/>
          <pc:sldMk cId="2431691884" sldId="475"/>
        </pc:sldMkLst>
      </pc:sldChg>
      <pc:sldChg chg="add del">
        <pc:chgData name="Atom Levison" userId="8bf1595b2793620a" providerId="LiveId" clId="{3764CF5A-370C-40DE-BB81-00026B3ECFC7}" dt="2024-06-21T11:35:45.541" v="518" actId="47"/>
        <pc:sldMkLst>
          <pc:docMk/>
          <pc:sldMk cId="3155731053" sldId="476"/>
        </pc:sldMkLst>
      </pc:sldChg>
      <pc:sldChg chg="add del">
        <pc:chgData name="Atom Levison" userId="8bf1595b2793620a" providerId="LiveId" clId="{3764CF5A-370C-40DE-BB81-00026B3ECFC7}" dt="2024-06-21T11:35:45.313" v="517" actId="47"/>
        <pc:sldMkLst>
          <pc:docMk/>
          <pc:sldMk cId="3956603968" sldId="477"/>
        </pc:sldMkLst>
      </pc:sldChg>
      <pc:sldChg chg="add del">
        <pc:chgData name="Atom Levison" userId="8bf1595b2793620a" providerId="LiveId" clId="{3764CF5A-370C-40DE-BB81-00026B3ECFC7}" dt="2024-06-21T11:35:45.081" v="516" actId="47"/>
        <pc:sldMkLst>
          <pc:docMk/>
          <pc:sldMk cId="557939547" sldId="478"/>
        </pc:sldMkLst>
      </pc:sldChg>
      <pc:sldChg chg="add del">
        <pc:chgData name="Atom Levison" userId="8bf1595b2793620a" providerId="LiveId" clId="{3764CF5A-370C-40DE-BB81-00026B3ECFC7}" dt="2024-06-21T11:35:44.837" v="515" actId="47"/>
        <pc:sldMkLst>
          <pc:docMk/>
          <pc:sldMk cId="500143871" sldId="479"/>
        </pc:sldMkLst>
      </pc:sldChg>
      <pc:sldChg chg="add del">
        <pc:chgData name="Atom Levison" userId="8bf1595b2793620a" providerId="LiveId" clId="{3764CF5A-370C-40DE-BB81-00026B3ECFC7}" dt="2024-06-21T11:35:44.130" v="514" actId="47"/>
        <pc:sldMkLst>
          <pc:docMk/>
          <pc:sldMk cId="1768730553" sldId="480"/>
        </pc:sldMkLst>
      </pc:sldChg>
      <pc:sldChg chg="add del">
        <pc:chgData name="Atom Levison" userId="8bf1595b2793620a" providerId="LiveId" clId="{3764CF5A-370C-40DE-BB81-00026B3ECFC7}" dt="2024-06-21T11:35:43.638" v="513" actId="47"/>
        <pc:sldMkLst>
          <pc:docMk/>
          <pc:sldMk cId="2556340281" sldId="481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1:31.896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1153,'2'-13,"0"1,1 0,0 0,1-1,0 2,1-1,1 1,8-15,8-19,-10 20,-1-1,-2-1,0 0,-2 0,0-1,-2 0,1-36,-5 39,1-1,0 1,2 1,1-1,15-43,-13 53,0-1,2 2,0-1,0 1,1 1,1-1,0 2,21-19,-10 11,28-32,-29 30,2-6,-1-1,31-55,-38 50,-14 29,1 0,0 0,0 0,1 0,-1 0,1 1,0-1,1 1,3-4,4-3,0 0,1 1,0 0,25-14,-15 14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2:46.844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2606 1288,'1'-38,"0"16,-1 1,-4-33,4 49,-1 0,-1-1,1 1,-1 0,0 0,0 0,0 0,-1 0,1 0,-1 1,0-1,-1 1,1 0,-8-7,-5-3,0-1,1 0,1-1,0-1,-16-27,-1 8,27 31,0 1,-1 0,1-1,1 0,-1 0,1 0,0 0,0-1,-2-6,-6-29,10 33,-1-1,0 1,-1 0,0-1,0 1,-1 1,0-1,0 0,-8-10,-73-70,58 63,2-1,-29-39,37 41,6 6,-1 1,-1 0,0 1,-1 1,-1 0,-22-17,-16-10,2-2,-68-77,49 49,60 63,0 0,-1 1,-1 0,1 1,-1 1,0-1,-1 2,0 0,0 0,0 1,0 1,-22-3,-14 0,-1 3,-54 3,80 1,-69-2,-71 4,157-2,0 0,0 1,0 0,0 0,0 0,0 1,1 0,-1 1,1-1,-6 6,-8 7,-29 27,-7 7,-176 104,222-150,0 0,1 0,-1-1,-1 0,1-1,-12 2,11-3,0 1,1 0,-1 1,1 1,-15 6,0 2,15-7,-1 0,1 0,0 1,0 1,0 0,1 0,0 0,1 1,-10 12,-21 26,30-37,0 1,0 1,1-1,1 1,-10 19,-22 38,27-50,2 0,-13 29,-10 25,19-42,-15 41,24-49,1 0,1 0,1 1,0-1,4 39,-1-39,0 0,-1 0,-2 0,0-1,-2 1,-7 28,1-23,1 1,2 0,0 0,2 0,-3 44,9 313,0-157,1-197,1 1,12 49,-5-33,-4-23,1-1,2-1,0 0,1 0,17 27,-10-20,22 59,76 206,-102-236,-11-47,1 1,0 0,9 22,-11-31,1 0,0-1,0 0,0 1,1-1,-1 0,1 0,0 0,0 0,0-1,0 1,0-1,1 0,-1 0,1 0,6 3,5-1,-1-1,1-1,-1 0,1 0,0-1,0-1,17-2,-15 0,-1 2,1 0,0 1,0 1,22 4,-24 0,0 0,0 1,-1 1,0 0,0 1,20 16,-19-13,0-1,1-1,0 0,27 11,-28-16,1-1,0 0,0-1,0-1,22 1,85-6,-42-1,143 4,-197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2:55.858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1289,'3'-63,"14"-79,-7 70,6-22,-9 57,5-74,-12 66,0 23,4-44,-3 58,1 0,0 0,0 0,1 0,0 0,0 1,1 0,0-1,6-6,36-60,-39 59,1 1,0 1,1-1,0 2,1-1,1 1,0 0,0 1,26-18,-26 21,-1 0,-1 0,1-1,-1 0,-1 0,12-17,-13 16,1 0,0 0,1 1,0 0,1 0,16-11,2 5,-1 1,2 1,55-15,-43 18,-25 7,-1-1,30-11,-10 0,1 2,1 1,1 2,-1 1,1 2,1 1,-1 3,50 1,619 3,-702-1,-1 0,1 0,0 0,-1 0,1 1,-1 0,1 0,-1 0,0 0,1 1,-1 0,0 0,0 0,0 0,0 1,0-1,-1 1,1 0,-1 0,0 0,0 1,0-1,0 1,0 0,-1-1,0 1,1 0,-1 1,-1-1,1 0,1 6,6 12,2 1,19 28,1 4,-20-33,-2 0,-1 1,0 0,-2 0,0 0,3 39,-4 144,-5-197,1 12,2-1,0 0,0 1,2-2,12 33,-9-30,-2 0,0 0,-1 1,2 24,-8 49,0-69,0-1,2 1,1-1,10 49,-5-44,-1-1,-2 1,2 39,-8 95,0-61,2 1118,0-1214,0 0,0 0,-1 0,0 0,-1 0,1 0,-2-1,1 1,-1 0,0-1,-1 0,1 0,-2 0,1 0,-1 0,0-1,0 0,0 0,-1-1,0 1,0-1,-1 0,1-1,-1 0,0 0,0 0,-1-1,1 0,-1 0,1-1,-1 0,-12 2,-16 0,-1 1,2 2,-1 1,1 2,-66 28,77-27,1-2,-2 0,1-2,-1 0,0-2,0-1,-1-1,-43-1,-543-4,599 1,0 0,-1-1,1-1,1 0,-1-1,0 0,-19-10,-19-6,9 9,32 8,-1 1,1-1,0-1,0 0,-17-9,-23-13,41 22,0 0,0 0,1-1,0 0,0-1,0 0,-12-11,14 10,0 0,0-1,0 0,1 0,1 0,-1-1,1 1,1-1,-1 0,1 0,1-1,0 1,0-1,1 1,0-15,0-3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3:03.763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2740 1129,'-18'-18,"-12"-10,-47-57,77 85,-151-188,136 169,1 0,2-2,0 1,0-1,-7-24,-22-38,21 46,8 15,-1-1,0 2,-1 0,-2 0,-23-24,-40-36,49 48,0 2,-2 1,-46-32,35 31,27 19,-1 0,0 1,-1 1,-28-13,14 11,0 2,-1 1,0 1,0 2,-1 1,-59 0,-357 7,441-2,-1 0,1 0,0 1,-1 0,1 0,0 1,0 0,0 1,0 0,0 1,1 0,-1 0,1 0,0 1,0 1,1-1,0 1,0 0,0 1,1 0,-10 12,-176 232,172-223,0 0,-17 36,18-31,-32 43,8-14,-13 15,50-69,1 0,0 0,0 1,1-1,0 1,0 0,1 1,-3 11,2-8,0 1,-12 23,8-20,0 0,2 0,0 1,1 0,-5 31,5-27,0-1,-2 1,0-1,-1 0,-1 0,-1-1,-21 31,13-20,3 1,0 1,2 0,-10 41,-6 13,12-36,1 1,-12 82,24-116,-1-1,0 0,-13 28,11-31,1 1,1 0,0 0,1 0,-3 23,4 25,2 1,7 63,-4-116,0 1,1-1,0 0,1 0,1-1,-1 1,2-1,11 19,-7-16,0 0,0 0,1-1,1 0,21 15,-17-13,0-1,-1 2,0 0,-2 1,1 0,-2 1,0 0,-1 1,13 31,-19-40,1-1,-1 1,1-1,10 10,17 26,15 31,-33-55,-1 1,-2 0,0 1,15 39,-25-56,1 1,-1-2,1 1,0 0,0 0,0-1,1 0,0 0,0 0,0 0,0 0,1-1,-1 0,1 0,0 0,0-1,0 1,0-1,0 0,0 0,8 1,8 1,1 0,0-1,0-1,23-2,921-2,-949 0,0-1,-1 0,1-1,-1-1,0 0,-1-1,1-1,20-13,-14 9,35-18,72-50,-120 72,-2 0,1 0,-1-1,0 0,-1 0,9-14,-10 13,1 1,0-1,1 1,0 0,0 1,17-13,-14 13,-1 0,1 0,-1 0,8-10,-14 13,0 0,0 0,0 0,0-1,-1 1,0-1,0 0,0 1,-1-1,0 0,0 0,1-5,1-51,-3 34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3:11.658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33 1386,'0'-13,"0"-4,0 1,1-1,4-21,-3 31,0 1,0 0,1-1,-1 1,1 0,1 1,-1-1,1 0,0 1,0 0,8-7,28-23,71-50,-86 68,-6 0,0 0,-2-2,0 0,-1 0,25-43,14-30,17-26,33-35,-80 102,-20 40,0 0,0 1,1-1,0 1,11-13,3-3,0 0,15-30,-18 28,39-50,-36 57,1 1,1 1,39-26,-56 41,16-11,3-2,46-27,-60 39,0 1,1 0,0 0,0 1,0 1,0-1,0 2,13-1,279 2,-123 2,-168-1,0 0,0 0,0 1,0 0,0 1,0 0,-1 1,0 1,1 0,-2 0,1 1,16 11,-1 5,0 1,-1 0,26 33,-23-20,-2 0,-1 2,26 52,32 51,-44-93,-32-42,-1 0,0 1,0 0,-1 0,0 0,-1 0,1 1,-1 0,-1 0,1 0,-1 1,3 15,-2 31,-6 103,-1-52,3 280,2-358,0 0,9 35,3 27,-9 300,-7-217,4-50,-5 140,3-258,-1 0,0 0,0 0,0 0,0 0,-1 0,0 0,0 0,-1-1,1 1,-1-1,0 1,0-1,0 0,-1 0,1 0,-1-1,-6 5,-5 1,1-1,-1 0,0-1,-24 7,18-6,-36 18,43-18,-57 32,-89 66,-36 24,183-124,0 0,0-2,0 0,0 0,0-1,-1-1,0 0,1-1,-19 0,-51 7,8 7,-96 32,151-41,0-1,0 0,-1-2,-34 1,-87-5,54-2,39 4,21 0,-57-5,76 3,1-1,0 0,-1 0,1 0,0-1,0-1,1 1,-1-1,1 0,-14-11,0-4,-26-33,36 40,1-1,-1 1,-1 1,0 0,-1 0,0 2,-28-17,24 16,0-1,0-1,1-1,1 0,0-1,1 0,0-1,-14-21,18 21,0-1,-9-17,12 19,-1 0,0 1,-16-19,15 21,1-1,0 1,0-1,1-1,1 0,0 1,1-2,0 1,1-1,0 1,-2-28,2-9,2 0,4-54,1 16,-1 0,-5-112,-12 122,10 58,1-1,-2-23,4-82,2 98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3:18.495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2673 1227,'-3'-42,"-1"1,-3 0,-1 0,-19-55,15 55,1 0,2-1,2-1,-2-46,11 33,-1 40,0 1,0 0,-2-1,0 1,0 0,-7-24,3 27,-1 1,-1-1,0 1,0 0,-1 0,-17-17,13 15,1 0,1-1,-14-22,10 8,-2 0,0 2,-26-32,36 51,0 0,-1 0,0 0,0 1,0 1,-1-1,0 1,0 0,0 1,0 0,-1 0,0 1,0 0,0 0,-15-2,5 2,1 0,-1-2,1 0,0-1,0-1,1-1,0-1,-18-11,18 12,-1 1,0 1,0 1,-1 0,-28-3,0-1,-2 2,-1 2,1 2,-79 5,29 1,-608-3,697-1,1 1,0 1,0 0,0 0,0 1,0 0,0 0,0 1,0 0,1 1,0 0,0 0,0 1,0 0,0 0,1 1,0-1,0 2,1-1,-8 11,-101 102,25-28,43-38,28-30,0-1,-2-2,-44 36,57-51,1 1,0 0,0 1,1 0,-1 0,1 0,1 1,0 0,0 0,0 0,1 0,0 1,-4 15,0-4,-1 0,-15 28,14-31,1 0,1 1,-10 29,13-23,2 0,0-1,1 47,2-45,-1-1,-1 1,-8 38,3-28,1 1,-3 66,10 75,1-64,-2 501,3-565,17 92,-9-77,-7-45,1-1,1 1,14 29,2 9,12 45,-32-97,0 0,0 0,1 0,0 0,-1-1,1 1,1-1,-1 0,1 0,0 0,-1 0,2 0,-1-1,0 0,1 0,-1 0,1 0,0-1,8 3,9 2,0 0,0-2,34 3,2 2,-33-3,-1 1,-1 1,0 1,41 25,11 5,-61-35,1 1,0-2,0 0,1 0,-1-2,26 2,98-6,-61 0,-30 2,-1 2,83 15,-59-8,-1-3,1-3,71-6,-14 0,290 3,-410 0,0 0,-1-1,1 0,0 0,-1-1,1 0,-1 0,0 0,0-1,0-1,0 1,11-8,-13 7,-1 0,1 0,-1-1,0 1,0-1,-1 0,1 0,-1 0,0 0,0-1,-1 1,0-1,0 0,0 1,-1-1,2-10,-1 3,1 0,1 0,0 0,0 0,1 1,1 0,0 0,1 0,0 1,0 0,18-19,39-48,-3-3,93-165,-141 224,1 1,23-28,-3 5,-30 37,0 1,-1-1,1 0,-2 0,1 0,-1 0,0-1,0 1,-1-1,1-9,-1-13,-3-39,0 29,3-81,-5-80,-1 174,-2 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4:17.235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2863 1417,'1'-71,"-3"-81,-2 127,-1 0,-1 0,-2 1,0-1,-2 2,-17-32,-5-16,-5-12,-23-57,53 119,1-1,1 0,1 0,-3-43,7 54,0 3,0 0,0 0,-1 0,1 1,-2-1,1 0,-1 0,0 1,-1-1,0 1,0 0,-1 0,-6-11,-15-13,-2 1,0 1,-2 2,-57-43,77 62,-20-15,6 4,0 1,-1 1,-39-20,16 8,39 23,0 1,-1-1,0 1,0 1,0 0,-11-4,-14 2,0 2,0 1,0 1,-67 6,11-1,-559-3,605-2,-69-12,69 7,-66-3,67 10,-124 2,155 0,-1 0,1 1,-1 1,1 0,0 0,1 1,-1 1,-15 10,7-4,1 2,1 0,-29 29,41-35,0 0,0 1,1 0,0 0,0 0,1 1,0-1,-3 16,-15 33,0-12,2 0,2 2,-18 77,24-86,-1-1,-2 0,-25 45,29-61,-7 13,-40 91,51-107,1 1,1 0,0 0,-2 38,-9 76,8-73,-1 63,10 839,0-946,1 0,0-1,1 1,1-1,0 0,1 0,10 22,-2-11,2 0,0 0,23 27,-24-38,2-1,0 0,1-1,0-1,32 19,-25-16,-1-4,1-1,0 0,0-2,1-1,1-1,37 6,6 2,-33-7,39 2,-49-8,0 2,0 1,-1 0,26 11,14 5,-41-15,39 18,-48-16,102 42,-101-44,1-2,-1 0,1 0,0-2,26 1,-25-1,0 0,0 1,-1 1,1 0,27 12,-26-9,0-1,1 0,-1-2,27 4,273-6,-155-5,-113 1,67-12,34-3,-136 17,-1-1,1-1,16-4,-26 4,0 1,0-1,-1 0,1-1,-1 1,0-1,0 0,0-1,0 1,0-1,4-4,15-16,2 2,44-32,-41 34,-1-2,34-33,-23 16,-22 24,-1-2,22-28,-11 8,-17 24,0 0,0 0,-1-1,-1 0,-1-1,0 0,0 0,-2-1,0 0,4-19,-4-22,-3 0,-5-70,-1 10,4-204,0 293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4:23.173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 1289,'-1'-215,"3"-232,14 294,0-5,-16 152,0 1,1 0,-1 0,1-1,0 1,1 0,-1 0,1 0,0 0,0 0,5-7,0 4,0 0,0 0,1 1,15-12,22-19,-27 22,40-27,-49 37,-1 2,1-1,1 2,-1-1,1 1,-1 0,1 1,12-2,35 1,-37 2,0 0,33-7,77-17,-56 12,-7 5,0 2,130 6,-76 3,-39-5,92 5,-169-3,-1 1,1 0,0 0,-1 1,1-1,-1 1,0 0,1 0,-1 0,0 1,-1 0,7 5,2 3,-2 0,15 20,8 9,-7-14,-3-4,-2 0,0 1,-2 1,31 51,-34-45,-1-4,-1 2,18 51,-22-43,-1-1,-1 2,-2-1,-2 1,-1 46,-5 1302,1-1361,-2 0,-1-1,-1 0,-12 37,7-27,-6 40,11-26,3 86,0 4,1-128,1 0,-2-1,0 1,0 0,0-1,-1 0,0 1,-1-1,0 0,0-1,-1 1,1-1,-2 0,1 0,-1 0,0-1,-1 0,1 0,-1-1,0 1,-1-2,1 1,-1-1,0 0,0 0,0-1,0 0,-1-1,1 0,-1 0,0-1,-9 1,-216-2,100-3,-655 3,783 1,0-2,0 1,0 0,0-1,1 0,-1 0,0-1,1 0,-6-2,8 2,0 1,1-1,0 0,-1 0,1 0,0 0,0-1,0 1,1 0,-1-1,0 1,1-1,0 0,-1 1,1-1,0 0,0 0,1 0,-2-5,-2-21,-2 0,-2 0,0 1,-2 0,-1 0,-1 1,-1 0,-1 2,-26-35,32 50,1-1,0 0,1 0,-1 0,2-1,0 0,-6-22,7 14,1 0,0 0,2 0,0-26,5-58,-1 21,-7-84,1 151,0-1,-1 1,-1-1,-12-26,11 28,0 1,1-2,1 1,0 0,-3-26,6 15,1 14,0 0,-1-1,-4-12,-1 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4:30.422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2060 1227,'-1'-6,"0"-1,-1 1,0-1,0 1,0 0,-1 0,0 0,0 0,0 1,-1-1,0 1,0 0,-6-6,-20-30,12 4,2-1,1-1,-15-65,25 89,0 2,0 1,-2-1,1 1,-2 1,1-1,-1 1,-1 1,-11-12,-9-11,-13-26,28 37,-1 1,-26-28,34 42,1-1,0 0,1 0,-1-1,-4-12,4 10,1 1,-2 0,-7-10,-136-134,17 19,114 114,0 0,-1 2,-41-31,51 43,-1 1,0-1,-1 2,1 0,-1 0,0 1,0 0,0 1,0 0,-23-1,-263 5,114 3,91-6,-103 4,183 0,-1 0,1 1,0 0,0 1,0 0,1 1,-1 1,-20 12,26-14,1 1,0 0,-1 0,2 0,-1 0,1 1,-1 0,2 0,-1 1,1-1,0 1,0 0,1 0,0 0,0 1,-2 8,0 17,2 1,1 0,4 59,0-59,-1 0,-2 0,-9 60,-8-17,7-33,2 0,2 1,-3 66,12 983,0-1060,1-1,12 48,-1-5,-10-54,1-1,1 0,1 0,0-1,13 23,59 95,-39-72,-30-50,2 0,0-1,1 0,0-1,20 16,-7-6,4 8,-26-27,0 0,1 0,-1 0,1 0,0-1,0 1,1-1,-1-1,1 1,0-1,0 0,0 0,0-1,1 0,-1 0,10 2,64 7,-20-1,89 2,-100-10,64 11,-63-5,60 0,340-9,-439 1,1 0,0-2,-1 1,1-1,-1-1,1 0,-1-1,0 0,0 0,-1-1,1-1,-1 0,0 0,-1-1,0 0,0-1,13-14,4-3,39-30,-60 51,0-1,0 1,0-1,0 0,-1-1,0 1,0-1,-1 0,1 0,4-12,-1-3,10-44,-3 6,-4 24,-3-1,-1 0,-1 0,-2 0,-2-45,1 48,1 1,14-62,-10 61,8-25,-10 38,0-1,-1 1,2-23,-5-30,-2 44,2-1,1 1,7-33,-2 34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4:35.668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3 1226,'0'-43,"-2"23,2-1,0 1,2-1,0 1,1-1,1 1,13-39,19-26,26-95,-38 107,4 0,45-85,-28 63,-36 79,0 1,1-1,21-23,-19 24,-1 0,0 0,12-23,-19 28,1 1,0 1,1-1,0 1,0 0,1 0,0 1,0 0,1 0,0 1,0-1,1 2,-1-1,1 1,0 1,19-7,-6 5,1 0,0 2,0 1,0 1,1 0,29 3,392 3,-311-4,-123 0,1 2,-1 0,0 0,0 1,0 0,0 1,20 10,-18-7,1-2,0 1,30 6,-30-10,0 1,0 1,-1 0,1 1,-1 0,0 1,14 9,-18-10,-1 2,1-1,-1 1,-1 0,1 1,-1 0,-1 0,0 1,0-1,7 14,8 18,2 3,-1 0,-2 2,-2 0,17 69,-5-1,-20-84,-2 1,-1 0,-1 0,3 47,-9-47,-1-11,2 1,0-1,1 0,5 21,1-8,-2 0,-2 0,1 35,-7 100,0-60,2 488,-1-568,-1-1,-1 0,-1 0,-12 36,-41 97,44-130,-32 50,30-56,1 1,1 1,-9 27,19-43,-1 0,1 0,-1 0,-1 0,0-1,0 0,0 0,-1 0,0-1,-1 0,0 0,0 0,0-1,-1 0,0 0,0-1,0 0,-1-1,0 0,0 0,0-1,0 0,0 0,-1-1,1 0,-1-1,-13 0,-261-1,115-3,-410 3,562 0,1-1,-1-1,1 0,0-1,0-1,0 0,-28-13,33 12,1 0,0-1,0 0,1-1,0 0,0-1,1 0,0 0,0 0,1-1,0 0,-6-11,-12-27,17 30,-1 1,0 1,-22-28,24 33,0 1,0-1,1 0,1 0,0 0,0-1,1 0,0 0,1 0,0 0,-2-24,3-6,1-1,4-43,1 2,-3 56,0 19,-1-1,0 0,0 1,0-1,-1 1,0-1,-1 1,0-1,0 1,-1 0,-6-15,1 10,2 0,0-1,0 1,1-1,1 0,1-1,0 1,-2-21,2-16,3-54,1 68,0 7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4:41.755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2223 1131,'0'-3,"0"0,-1 0,0 0,1 0,-1 0,0 1,-1-1,1 0,0 1,-1-1,1 1,-1-1,0 1,-2-3,-36-32,17 17,-122-116,-92-92,202 190,1-1,2-2,-32-54,18 28,35 53,0-1,1 0,1-1,-11-23,13 27,0-1,-1 2,0-1,-1 1,0 1,-1-1,0 1,-1 1,-13-10,-24-22,32 27,-2 1,1 1,-2 0,-33-16,19 11,20 11,0 1,0 0,0 1,-1 0,0 1,0 1,-23-2,-105 6,72 1,11-4,15 1,-64 7,93-5,1 1,0 0,0 1,1 1,-1 0,1 0,0 2,-20 12,2 3,1 1,1 1,-33 36,46-42,1 1,0 0,2 1,0 1,1 0,-11 29,8-15,2 1,2 0,-10 56,12-34,-2-1,-3-1,-2 0,-29 66,32-93,1 2,2-1,0 1,3 1,0 0,3 0,-3 61,11 378,-3-440,2 0,1 0,1 0,1-1,21 59,74 137,-48-118,-45-91,2 0,0 0,1-1,1 0,0-1,1-1,1 0,27 21,-28-24,0 1,-1 0,12 16,-12-14,0-1,17 15,-24-24,1 0,-1-1,1 1,-1-1,1 0,0-1,0 0,0 1,1-2,6 2,0-1,0 1,0 1,-1 0,1 0,-1 1,0 1,0 0,17 13,-17-12,1-1,-1 0,1 0,0-1,1-1,-1 0,1-1,0-1,19 2,19-2,63-4,-40-1,464 2,-527 0,0 0,-1-1,1 0,0-1,-1-1,1 0,-1 0,0-1,-1 0,1-1,12-9,12-6,-1 6,-27 13,-1 0,0-1,1 0,-1 0,-1-1,11-7,1-3,0 1,1 0,0 2,1 0,1 1,-1 1,29-9,-43 16,-1 0,0 0,0 0,0-1,0 0,0 1,0-1,0 0,-1-1,0 1,0-1,0 0,0 1,0-1,-1 0,0-1,1 1,-2 0,1-1,0 1,-1-1,0 1,1-7,0-10,0-1,-2 1,0-1,-4-21,1-5,1-278,2 200,2 102,1 0,0 1,10-33,-4 20,-6 26,0 0,1 0,0 0,1 1,8-13,7-15,-11 18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1:39.285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677 1187,'0'-551,"0"545,0-1,-1 1,0-1,0 1,0 0,-1-1,0 1,0 0,0 0,-1 0,0 1,0-1,-1 0,1 1,-1 0,0 0,-1 0,1 1,-9-7,-143-156,107 113,32 33,-1 1,-1 1,0 0,-29-19,-28-15,47 30,-1 3,-1 0,-1 2,-42-18,53 29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4:45.767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35 1036,'2'-17,"0"0,1 0,1 0,0 1,1-1,1 1,14-27,7-22,-14 37,1 0,1 0,1 2,2 0,32-37,19-27,41-50,-43 58,-53 64,2 1,0 1,2 0,-1 1,2 1,0 0,0 2,41-20,-35 19,43-29,-51 30,0 1,1 1,0 0,38-14,-33 18,0 0,0 2,1 1,-1 0,1 2,0 0,0 2,43 7,-52-6,-2 2,1-1,0 2,-1 0,0 1,0 0,0 0,-1 2,0-1,0 2,-1 0,0 0,-1 1,0 0,17 22,-13-13,2-1,1-1,22 19,-19-18,-1 1,18 21,-21-21,0-2,34 28,-30-28,0 0,20 26,-26-25,0 0,-2 0,0 1,-1 1,-1 0,-1 1,-1 0,-1 0,-1 0,6 37,23 209,-18-124,-6-3,-9 190,-4-153,3-148,0-22,0 1,-1 0,0 0,0 0,-1 0,0 0,0-1,-1 1,0 0,0-1,-1 1,-6 12,-21 19,-68 68,44-45,43-48,0 0,-1-1,0 0,-1-1,-1-1,-21 15,-43 18,44-27,0 3,2 0,-49 40,7 11,-52 43,87-81,18-16,-1 0,-38 23,-70 49,115-81,1 0,-1 0,1-1,-2 0,1-1,-1-1,-23 5,-78 2,101-12,0 0,0-1,0 0,0-1,-20-6,26 4,0 0,1 0,0-1,0-1,0 1,1-2,0 1,-10-10,-7-10,-22-29,28 29,2-2,-18-33,12 18,16 30,2 0,-1 0,2 0,-1-1,2 0,0 0,1 0,-1-17,1-19,6-50,0 13,-3 3,-3-120,0 197,1 0,-1 0,-1 0,1 1,-1-1,-1 1,1 0,-1 0,0 0,0 0,-1 1,-7-9,-24-33,28 31,1 0,1 0,0 0,1-1,1 0,1 0,0 0,1 0,1-1,2-31,-2 29,-1-1,-1 1,-6-26,3 22,-3-41,7 36,1 2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4:51.186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2030 1001,'-10'-22,"1"-1,1 1,1-2,-7-40,-3-98,14 122,0 23,-1 0,-1 0,0 1,-1-1,-1 1,0 1,-11-17,-4-12,18 37,0 0,0 0,-1 1,0-1,0 1,-1 0,0 0,-7-5,-57-37,49 36,-30-25,34 24,0 0,-1 1,0 1,-36-16,-83-23,95 37,1-2,-72-37,91 40,0 2,0 1,0 0,-1 2,-25-5,-1 3,-71-5,36 10,-121 8,197-2,-1 0,1 1,-1 0,1 1,0-1,1 2,-1-1,1 1,0 0,0 1,0-1,1 1,-7 8,-15 11,16-14,0-1,0-1,-2 0,1-1,-17 8,20-11,0 1,-1 0,2 1,-1 0,1 0,0 1,-15 17,-49 73,49-64,4-3,0 2,3 0,0 1,2 0,-16 60,8-7,-13 107,24-68,9 248,6-179,-4-152,0-26,0 0,1 1,1-1,1 0,0 0,1 0,11 31,-5-26,1-1,0 0,2 0,1-2,0 1,26 26,-12-18,-13-15,0 2,20 28,-25-32,0-1,0 0,1 0,0-1,21 15,-16-13,0 1,18 19,-21-18,0 0,1 0,0-1,1-1,0 0,1-1,0 0,1-2,0 0,0 0,1-1,0-1,0-1,0-1,1 0,27 2,87 9,22 0,203-14,-161-3,-190 3,0-2,1 1,-1-1,0 0,0 0,0 0,0-1,0 0,0 0,0-1,0 0,-1 0,0 0,10-7,39-22,-41 26,0-1,-1-1,16-11,12-16,81-51,16-5,-131 87,-1-1,1 0,-1-1,0 1,-1-1,1 0,-1 0,0-1,-1 1,0-1,0 0,0 0,-1 0,0 0,0 0,1-14,0-10,-2 1,-4-58,-1 27,3-453,1 487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4:55.601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1327,'2'-27,"1"0,0 1,3-1,0 1,17-46,-16 52,41-171,4-13,53-58,-100 249,1 1,0 0,15-20,4-10,-4 4,12-25,3 1,46-59,-78 116,0 1,0 0,0 0,1 1,0-1,0 1,0 0,0 0,0 1,0-1,1 1,-1 0,1 1,0-1,0 1,6 0,11-1,0 1,42 5,-19-1,235 0,-269-2,0 0,0 2,-1-1,1 1,-1 1,0 0,0 1,0 0,-1 0,0 1,0 1,12 9,8 10,-1 2,34 41,-33-34,39 34,28 24,-85-79,0 1,-1 0,0 1,-1 0,8 20,4 12,-3-7,-2 0,-1 2,15 65,-1 48,-27-146,0 0,0 0,1-1,0 0,8 13,-6-12,-1 0,0 1,-1-1,4 13,-1 21,-2-1,-2 1,-1 0,-6 58,0 4,5 10,-3 110,-4-178,-2-1,-2-1,-2 1,-22 53,19-56,-15 26,21-53,1 1,1 0,-6 20,-28 186,12-91,28-129,0 0,0 1,0-1,0 0,-1 0,0 0,0 0,0 0,0-1,-1 1,1 0,-1-1,0 0,0 0,-7 6,1-4,0 0,0 0,-1-1,0 0,-12 3,3 0,-11 3,-13 5,-50 11,41-15,0-1,-102 4,-453-16,607 2,-9 0,0 0,0-1,0 0,-10-2,17 3,-1-1,1 0,0 0,-1 0,1 0,0 0,0-1,0 1,0-1,0 1,0-1,0 0,0 1,1-1,-1 0,1 0,-1-1,1 1,-2-4,-10-30,1-1,-11-64,17 68,-2 1,0 0,-3 0,-20-46,22 61,2-1,0 0,1 0,0 0,2-1,-4-29,3-114,3 29,0 112,-11-38,8 40,1-1,-1-21,5-110,-2-18,-3 143,-2 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5:03.228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1865 872,'-2'-12,"0"0,-1 0,-1 1,1-1,-2 1,0 0,0 0,-14-20,0-2,-19-28,29 48,1 0,0 0,0 0,2-1,-1-1,-3-14,5 16,0 1,-1-1,0 1,-1 0,0 1,-1 0,-1 0,1 1,-19-17,11 10,-28-37,14 13,-1 2,-69-66,67 65,28 33,0 0,0 0,-1 1,0 0,0 0,-14-10,6 7,-1 1,0 1,0 0,0 1,-1 0,0 1,-1 1,1 1,0 0,-1 1,-26 0,-415 5,420-1,-72 13,68-7,-53 1,77-8,6-1,0 0,0 1,0 0,-19 5,27-4,1-1,0 0,-1 1,1-1,0 1,0 0,0 0,0 0,1 1,-1-1,1 1,-1-1,1 1,0 0,0 0,0 0,0 0,0 0,1 0,-2 5,-1 8,0 0,2 1,0-1,0 0,2 1,0-1,3 27,0-28,-2-1,0 1,-1-1,-1 1,0 0,0-1,-2 0,0 1,0-1,-9 21,-29 37,25-46,-23 51,30-53,2 1,0 0,1 0,-3 47,6 105,3-152,-2 37,-12 74,-1 33,14 168,2-156,0-172,-1-1,1 0,1 1,0-1,0 0,0 0,1 0,0 0,1-1,-1 1,2-1,8 12,4 3,2-1,31 27,-15-15,-12-13,0-2,2 0,0-2,54 26,-42-23,59 40,-40-13,-33-26,39 26,-54-41,1 0,-1-1,1 0,0 0,1-1,-1 0,0-1,19 3,204-3,-111-5,-99 2,0-2,1 0,-1-2,0 0,39-16,-1 1,-52 17,1-1,-1 0,0 0,-1-1,1 0,-1 0,0 0,8-9,0-1,0 0,16-25,-18 22,-2-1,0-1,-1 1,0-2,9-32,-12 36,2 0,0 1,1 0,0 0,1 1,1 0,15-14,-8 8,-2 3,2 0,0 2,1 0,26-15,-22 14,-18 12,0 1,0-1,-1-1,0 1,0-1,0 0,-1 0,0 0,0-1,0 1,-1-1,0 0,-1 0,1 0,-1 0,-1-1,2-9,0-12,-2 0,-1 0,-4-36,0-2,3-434,1 473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5:07.948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35 1391,'4'-87,"3"1,4 1,4-1,3 2,54-148,-52 161,-17 56,1 0,0 0,1 0,0 1,1 0,1 0,15-22,88-106,151-180,-256 317,1-1,-1 1,1 0,1 1,-1-1,0 1,1 1,0-1,0 1,0 0,0 1,1-1,-1 2,1-1,-1 1,1 0,10 0,12 2,-1 1,0 1,38 10,11 1,-28-9,-25-4,43 10,-59-9,0 1,-1 0,1 0,-1 1,1 0,-1 1,-1 0,12 8,-10-5,17 14,2-1,30 18,-41-28,-1 2,0-1,19 21,-21-19,79 69,-33-30,60 68,-108-106,6 5,28 41,-41-52,0 0,-1-1,0 2,0-1,-1 0,0 1,-1-1,2 17,-1 124,-3-102,8 85,6 11,-7 273,-9-232,2 497,-1-664,-1 0,0 0,-1 0,-1 0,-1-1,-1 0,0 0,-1 0,-18 29,-75 146,93-177,1 1,1 0,1 1,0-1,1 1,1 0,0-1,1 29,-1 4,1-30,-2 0,0-1,-1 1,0-1,-2 0,0 0,-1-1,-13 24,14-33,-1-1,1 0,-1-1,0 1,-1-1,0-1,0 0,0 0,0 0,-1-1,0 0,1-1,-1 0,-1 0,-12 2,-17 2,-1-2,-48 1,-223-5,156-2,144 1,0 0,0-1,-1 0,1-1,0 0,0-1,1 0,-1-1,0 0,1 0,0-1,0-1,1 0,-1 0,1 0,0-1,-7-9,-54-49,43 42,1-1,1-1,-31-43,19 21,24 32,1-1,-17-28,-33-83,-13-22,67 135,1 3,0-1,1 0,1 0,0-1,0 1,-2-16,-17-90,9 50,2-1,-5-138,19 115,-2-119,-2 188,-1 1,-1 0,-13-37,9 33,2 0,-6-31,7-14,5 41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2:01.793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 1677,'-2'-126,"5"-136,-2 254,0 0,1 0,0 0,0 1,1-1,0 1,0-1,1 1,0 0,5-7,7-6,32-35,-36 45,-1-1,-1-1,0 0,0-1,-1 1,-1-2,0 1,7-19,-9 18,0 0,1 1,1 0,1 0,-1 1,2 0,0 0,14-12,9-12,-4 2,91-110,-100 118,2 1,0 1,2 0,0 2,53-36,-37 30,-27 18,1 0,0 1,29-13,-32 17,0-2,-1 1,1-1,-1-1,12-11,6-5,9-11,-32 29,0 0,1 0,-1 1,1 0,0 0,1 0,12-6,127-67,-131 71,1 0,-1 1,1 1,0 0,31-5,26-7,-45 6,43-21,-55 23,0 0,1 2,0 0,1 1,-1 1,1 0,24-2,-11 5,-3 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2:05.908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2119 1357,'0'-4,"0"1,-1-1,0 1,0-1,0 1,0-1,0 1,-1 0,1-1,-1 1,-3-4,-30-34,25 29,0 1,1 0,1-1,0 0,1-1,0 0,-7-20,1-4,-8-44,16 66,-1 0,0 0,-1 1,-1-1,-11-15,-9-19,-4-5,24 43,1 1,1-1,0 0,1-1,0 0,0 1,2-1,-4-16,6 20,-11-51,10 55,1 0,-1 0,0 0,0 0,0 0,-1 0,1 1,-1-1,0 1,0-1,-5-3,-32-26,-26-21,-45-36,30 25,-29-19,74 60,14 8,-1 1,-1 1,-36-15,1 0,49 23,-1 0,1 1,-1 0,0 1,-1 0,-19-4,13 6,0-2,0 0,0 0,0-2,1 0,0-2,0 1,-22-16,28 17,0 1,0 0,0 0,-1 1,1 1,-1 0,0 0,-24-1,-7 2,-52 5,25 0,-411-2,453-1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2:13.228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1451,'0'-710,"2"696,0 0,1 0,0 0,1 0,0 0,2 1,-1 0,2 0,10-17,4-10,-10 21,0 0,2 1,0 1,1 0,1 1,0 0,1 1,1 1,0 0,26-14,-19 12,-13 9,1-1,0 1,0 1,19-7,-7 6,-1-1,1-1,-1-1,-1-1,0-1,0-1,38-31,-46 31,0 1,1 1,1 0,-1 1,2 0,-1 2,1 0,1 1,-1 0,1 1,0 2,1-1,-1 2,1 1,-1 0,34 2,-10 1,-31 1,1-1,1 0,-1-1,0-1,0 0,0 0,-1-1,1-1,0 0,14-6,-9 1,1 0,0 1,0 1,1 0,0 2,-1 0,2 1,-1 1,0 0,25 3,537 1,-573-2,0 0,0 1,0 0,0 0,0 0,0 1,12 5,-17-6,1 1,-1 0,1 1,-1-1,0 0,0 1,0 0,0-1,-1 1,1 0,-1 1,1-1,-1 0,0 1,-1-1,1 1,1 5,17 43,-10-30,-2 0,-1 1,0 0,-2 1,4 32,-7-10,-1-17,1 0,6 29,2 4,-4-1,-2 1,-4 66,0-88,-1-13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2:18.120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2023 1514,'2'-93,"-5"-105,0 180,-1-1,0 1,-2 1,0-1,-12-23,3 5,-12-24,-43-71,61 114,1-1,2 0,-1 0,-6-36,9 33,-1 1,-1 1,-17-39,-79-114,29 54,47 66,22 41,-1 0,-1 1,0-1,0 1,-1 0,0 0,-1 1,-12-12,5 8,0 0,-1 1,-1 0,0 2,0 0,-1 1,0 1,-1 0,-29-7,-43-14,72 21,-1 1,0 1,0 1,-39-5,-234 8,136 5,145-3,0 1,0 1,1 0,-1 0,0 1,1 1,-20 8,-2 5,-36 24,17-10,39-22,1 0,0 1,1 0,-19 22,-13 12,27-30,1 0,1 1,0 1,1 0,-21 35,33-48,-7 8,2 1,-1 0,1 0,1 0,0 1,1 0,1 0,-3 17,4-18,-10 72,10-76,0-1,0 1,-1-1,0 0,0 0,0 0,-1 0,-8 10,6-10,0 0,1 0,0 1,0 0,-7 16,5-3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2:24.696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 1450,'-2'-104,"5"-114,-2 207,1 1,0 0,0 0,1 0,1 0,0 0,8-15,2 2,29-35,-40 54,2-3,73-101,-70 95,-1 0,0-1,-1 1,0-2,-2 1,6-26,-6 19,0 0,11-31,-11 43,0 0,1 0,0 0,0 0,0 1,1 0,12-12,-3 5,-1 1,0 0,-1-1,0 0,-1-1,-1-1,12-22,-17 25,1 0,1 1,1 0,0 0,0 1,1 0,1 0,0 1,19-14,113-94,-132 112,0 1,0 1,0 0,1 0,0 1,-1 1,1 0,1 0,22-1,-16 2,-1-1,1-1,22-9,3-5,-26 10,1 0,0 1,0 1,1 1,35-5,219 8,-130 5,-63-5,95 4,-167 0,1 0,-1 0,0 0,0 1,0 1,0 0,0 0,-1 0,0 1,0 0,0 1,0 0,-1 0,0 1,9 10,-5-3,-1-1,0 2,-1-1,0 1,-2 1,1 0,7 26,-11-29,4 11,-1-1,-2 1,0 0,1 31,-2-13,8 41,-5-43,2 52,-8 499,-3-282,2-282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2:30.203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2480 1192,'-11'-13,"1"-1,0 0,1 0,-8-18,13 26,-7-20,2-1,0 0,1-1,2 1,-5-49,7 51,-1-12,3 17,-1 0,-1 0,-12-36,-30-86,11 30,28 97,0 0,-1 0,-1 1,-1 0,0 1,0 0,-1 1,-1 0,0 1,-1 0,0 1,-27-17,21 17,-97-61,84 49,-2 1,0 1,-1 2,-1 1,0 2,-1 1,-1 3,-55-11,35 9,35 7,0 2,-34-4,-392 6,223 5,175-4,17 0,0 1,0 1,0 2,0 1,-33 10,55-9,1 1,-1 0,1 0,1 2,-1-1,2 1,-15 14,4-4,-7 6,1 0,-31 39,51-53,0-1,1 1,0 0,1 0,0 1,1-1,-3 16,3-14,0 0,0-1,-1 1,-1-1,0 0,-9 15,2-6,2 1,0 0,1 0,1 1,1 1,-6 32,-1 6,2 1,4 0,-2 95,10-136,1 13,-2-1,-1 0,-8 39,2-23,1 0,0 57,8 101,1-71,-2 56,0-165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6-21T11:12:38.979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1002,'0'-3,"1"1,0-1,-1 1,1 0,0-1,0 1,0 0,3-4,5-13,2-33,-10 41,0 1,2 0,-1-1,1 1,0 0,6-10,14-24,-7 13,1-1,22-28,-22 34,0 0,18-43,-19 35,23-35,-35 65,0 0,0 0,0 0,0 0,1 1,-1-1,1 1,0 0,0 1,11-5,25-16,26-31,-50 38,0 2,1 0,1 1,0 0,1 2,0 0,28-10,-34 15,0 0,0-1,0 0,-1-1,19-16,-18 14,1-1,0 2,28-13,-26 16,1 1,0 1,0 1,0 0,1 2,18 0,11-2,-38 2,1-1,0-1,-1 0,0-1,0 0,14-7,-12 5,-1 1,1 0,0 1,17-4,26 3,-1 1,84 7,-32-1,-11-3,100 3,-180-1,-1 0,1 1,-1 1,0 0,0 1,0 1,0 0,-1 1,1 0,-1 1,-1 0,0 1,0 1,0 0,-1 0,0 1,-1 0,18 24,-2 1,-19-27,0 0,0 0,-1 1,0 0,-1 1,0-1,0 1,-1 0,-1 0,5 17,-4 21,-2 0,-5 73,0-18,3 1344,-2-1423,-1 0,-1-1,-1 1,0-1,-13 28,-7 36,23-79,0 0,0-1,-1 1,0-1,-7 14,8-19,0 1,0 0,-1 0,1-1,0 0,-1 1,0-1,1 0,-1 0,0 0,0-1,0 1,0-1,0 1,-7 0,-2 1,1 1,-1 0,1 0,0 1,1 1,-13 7,-139 79,147-86,0 1,0-2,-1 0,0-1,0-1,-1 0,-19 1,-119-6,68-1,-41 3,101 0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4035C9-D280-5B1F-501E-1A93C0652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555D497-7D20-FCF3-CBBA-D908FD17E9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A5F5107-121F-FDF8-AF09-40F73ABEE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265BBCA-49EE-581A-E7D5-C8B3B31A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D9E8E33-056D-6FAA-20C8-580B95729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01716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B33CC6-F0EC-0437-D948-EBCA89D77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BB42C3F-EF0A-D21C-5630-7D3504D81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ED45B3D-1DED-48D2-4A59-7A4E24A48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0AD8874-2E18-2554-4F36-954783230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A9BF919-1805-A56B-23E9-779C64413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189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49338CE1-5578-AE57-E2E1-C7BEBC9567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44AE90F-1DB7-FC2F-A729-B4B0649AF9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AF8077B-48FF-1006-7313-8E075FB20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93E82C8-3FEC-DB71-6F05-404DEB7D9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9ED7454-5504-7580-75BA-C4AE96D35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656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5F33A5-A9AB-C3DC-416D-67486BB41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729E530-8945-F512-3766-A7184DCC1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44809E1-70AA-4A10-E3E8-03BCE7F8A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B4A5C57-038A-240B-858C-E88F00E0B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75F9DF0-4614-5B15-ED03-76907B67C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80896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167ECE-7DD1-6390-C716-DDBEC5D97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ED21763-276F-BA16-CD72-E98E928BE5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B13C84C-4FFF-5B88-9CE2-D13BC6BFB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B253FC6-24BD-77B4-CF51-FA69C3FC6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8FE8B34-319A-31E0-AD17-B192C8EC0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23638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4B1DB5-119B-9E0D-9036-28D5AD46B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C0DFC1-4E88-7691-6B23-0BC6A15226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60F07F9-91CA-967D-3026-1C2D35755A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84027E7-ABC8-988F-0EC8-9D0C092B5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D3115D5-2A9F-ABF9-2196-FEF1AA8F1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F096938-BFF0-105B-F668-D07C9050C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67851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AA873-A0F8-3616-CB77-AAFB6483B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7882B5C-ECDB-2CEC-7DC7-A38A302C4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5350017-3C72-14DE-FCA5-C4990300A6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2A14E5F2-1CFE-0F83-2689-4A8033A80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8A76512-9DAA-7D78-1A86-BE4D3AF6EF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3713651-0942-C79A-4997-EF96907EB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DD3ACC8-2F76-803D-C913-8C182117D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154B418D-E1CE-A102-D371-8B7664B2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3328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382E9-BB9C-579B-D1AE-11323E3B1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7E00885-CA6D-4260-7CD1-A200F20AA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9384759-FBEF-F1E3-184F-736492E0E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811A41F-1F7F-237C-5041-D9FB84C92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21083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1171043-920E-F9B1-1B1C-4322692C4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754C300-2881-7DF1-1444-2F743B441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A0490E7-0CFB-D8CC-A929-4E1BF9B70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3210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989873-F08C-2E80-3A7C-23A5BC10A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37046FD-70BB-D158-1D90-DF2BCD7FC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47F735F-9CC9-9DBD-DB52-8B2C6E09D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853F524-5D01-A462-E056-71E2DAC58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753CD97-B892-F105-A8E4-8591A2622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AB5FDCE-EB5A-0861-B945-6170A309C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21786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2CC7A8-D119-926D-CB04-14E3280F0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756A7351-4B9F-F960-0BC5-2CD0E99639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77EE916-0F9D-CBAC-10F1-57BDA0EB6D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6226609-2172-B0D0-6E2A-0D3A68F4F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023829D-C2AA-0FEB-F8E2-0DE573BF7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5D8D492-44C8-F069-1907-036ED8641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555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6A01203E-AE4F-1F76-2D01-ACD84197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D6C5D79-C385-DE32-E2D9-549BA6B87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844CE90-B788-765A-ABEA-8A9DC0C17C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E35DC0-75D7-402E-985F-5874DCCE8E97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4654E9B-5EDD-4146-60C6-0A67DC8247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F2FFC8F-1451-EBD7-B30D-7733752F2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D79873-D650-4A3E-B6B4-5C9FEB007F3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5943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customXml" Target="../ink/ink1.xml"/><Relationship Id="rId4" Type="http://schemas.openxmlformats.org/officeDocument/2006/relationships/image" Target="../media/image6.png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customXml" Target="../ink/ink3.xml"/><Relationship Id="rId4" Type="http://schemas.openxmlformats.org/officeDocument/2006/relationships/image" Target="../media/image6.png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customXml" Target="../ink/ink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customXml" Target="../ink/ink5.xml"/><Relationship Id="rId4" Type="http://schemas.openxmlformats.org/officeDocument/2006/relationships/image" Target="../media/image6.png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customXml" Target="../ink/ink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customXml" Target="../ink/ink7.xml"/><Relationship Id="rId4" Type="http://schemas.openxmlformats.org/officeDocument/2006/relationships/image" Target="../media/image6.png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customXml" Target="../ink/ink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customXml" Target="../ink/ink9.xml"/><Relationship Id="rId4" Type="http://schemas.openxmlformats.org/officeDocument/2006/relationships/image" Target="../media/image6.png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customXml" Target="../ink/ink1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customXml" Target="../ink/ink11.xml"/><Relationship Id="rId4" Type="http://schemas.openxmlformats.org/officeDocument/2006/relationships/image" Target="../media/image6.png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3.png"/><Relationship Id="rId7" Type="http://schemas.openxmlformats.org/officeDocument/2006/relationships/customXml" Target="../ink/ink1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customXml" Target="../ink/ink13.xml"/><Relationship Id="rId4" Type="http://schemas.openxmlformats.org/officeDocument/2006/relationships/image" Target="../media/image6.png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3.png"/><Relationship Id="rId7" Type="http://schemas.openxmlformats.org/officeDocument/2006/relationships/customXml" Target="../ink/ink1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customXml" Target="../ink/ink15.xml"/><Relationship Id="rId4" Type="http://schemas.openxmlformats.org/officeDocument/2006/relationships/image" Target="../media/image6.png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3.png"/><Relationship Id="rId7" Type="http://schemas.openxmlformats.org/officeDocument/2006/relationships/customXml" Target="../ink/ink1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customXml" Target="../ink/ink17.xml"/><Relationship Id="rId4" Type="http://schemas.openxmlformats.org/officeDocument/2006/relationships/image" Target="../media/image6.png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3.png"/><Relationship Id="rId7" Type="http://schemas.openxmlformats.org/officeDocument/2006/relationships/customXml" Target="../ink/ink2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customXml" Target="../ink/ink19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3.png"/><Relationship Id="rId7" Type="http://schemas.openxmlformats.org/officeDocument/2006/relationships/customXml" Target="../ink/ink2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customXml" Target="../ink/ink21.xml"/><Relationship Id="rId4" Type="http://schemas.openxmlformats.org/officeDocument/2006/relationships/image" Target="../media/image6.png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3.png"/><Relationship Id="rId7" Type="http://schemas.openxmlformats.org/officeDocument/2006/relationships/customXml" Target="../ink/ink2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customXml" Target="../ink/ink23.xml"/><Relationship Id="rId4" Type="http://schemas.openxmlformats.org/officeDocument/2006/relationships/image" Target="../media/image6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5.png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6.png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6.png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5.png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26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533EAE4-EC74-BF25-5C09-7FDC6CC0A0A9}"/>
              </a:ext>
            </a:extLst>
          </p:cNvPr>
          <p:cNvGrpSpPr/>
          <p:nvPr/>
        </p:nvGrpSpPr>
        <p:grpSpPr>
          <a:xfrm>
            <a:off x="10093411" y="5098507"/>
            <a:ext cx="2031164" cy="1460248"/>
            <a:chOff x="4177449" y="4612007"/>
            <a:chExt cx="2861869" cy="1862483"/>
          </a:xfrm>
        </p:grpSpPr>
        <p:pic>
          <p:nvPicPr>
            <p:cNvPr id="3" name="Picture 4" descr="Male Eye Drawing at GetDrawings | Free download">
              <a:extLst>
                <a:ext uri="{FF2B5EF4-FFF2-40B4-BE49-F238E27FC236}">
                  <a16:creationId xmlns:a16="http://schemas.microsoft.com/office/drawing/2014/main" id="{5ACF3D6F-8B3B-80C1-2A06-CADB260D8DD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C6065778-7378-5D1B-56E2-F08060B9C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8" cy="1862483"/>
            </a:xfrm>
            <a:prstGeom prst="rect">
              <a:avLst/>
            </a:prstGeom>
          </p:spPr>
        </p:pic>
      </p:grp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DB9D3AB-5126-C31E-44E2-B81F0D0C4DCC}"/>
              </a:ext>
            </a:extLst>
          </p:cNvPr>
          <p:cNvGrpSpPr/>
          <p:nvPr/>
        </p:nvGrpSpPr>
        <p:grpSpPr>
          <a:xfrm>
            <a:off x="-37154" y="-391307"/>
            <a:ext cx="11680839" cy="7507597"/>
            <a:chOff x="-37154" y="-402882"/>
            <a:chExt cx="11680839" cy="7507597"/>
          </a:xfrm>
        </p:grpSpPr>
        <p:pic>
          <p:nvPicPr>
            <p:cNvPr id="5" name="Afbeelding 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A9BA498B-87C4-B5A2-9139-C3EB7CD6A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254916" y="4272577"/>
              <a:ext cx="3448658" cy="2215618"/>
            </a:xfrm>
            <a:prstGeom prst="rect">
              <a:avLst/>
            </a:prstGeom>
          </p:spPr>
        </p:pic>
        <p:pic>
          <p:nvPicPr>
            <p:cNvPr id="9" name="Afbeelding 8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9BF6C13C-C109-E96B-62D7-12A36EDEC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37154" y="476810"/>
              <a:ext cx="3273681" cy="2103203"/>
            </a:xfrm>
            <a:prstGeom prst="rect">
              <a:avLst/>
            </a:prstGeom>
          </p:spPr>
        </p:pic>
        <p:pic>
          <p:nvPicPr>
            <p:cNvPr id="10" name="Afbeelding 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0C370612-673A-2BC8-70E0-228BF5DE5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8749653" y="227111"/>
              <a:ext cx="3524026" cy="2264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718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14" name="Afbeelding 1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1869AA93-15E3-AA09-B720-89467C8444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34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07ECF49-E7D6-F523-2A2C-61ED77AAB5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3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fbeelding 1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C8C955C-EC61-BB51-69E5-6291447F78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8FDCECEE-A163-AE7C-F519-13D34950C3E1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23921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9606E759-CAF5-4AB0-FB2C-4F2B7959A8D0}"/>
              </a:ext>
            </a:extLst>
          </p:cNvPr>
          <p:cNvCxnSpPr>
            <a:cxnSpLocks/>
          </p:cNvCxnSpPr>
          <p:nvPr/>
        </p:nvCxnSpPr>
        <p:spPr>
          <a:xfrm flipH="1">
            <a:off x="5717894" y="3345084"/>
            <a:ext cx="13889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315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fbeelding 1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F0ADC82-2432-C277-5CA1-BB8CED3EAB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3F0E37AC-7D07-0F0A-98CD-600CD224E679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43983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C9D16053-57BA-08C2-CD42-61BBE88782AA}"/>
              </a:ext>
            </a:extLst>
          </p:cNvPr>
          <p:cNvCxnSpPr>
            <a:cxnSpLocks/>
          </p:cNvCxnSpPr>
          <p:nvPr/>
        </p:nvCxnSpPr>
        <p:spPr>
          <a:xfrm flipH="1">
            <a:off x="5428527" y="3345084"/>
            <a:ext cx="4282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92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fbeelding 1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1C0CFDB-062B-CD21-5AC7-BE3A8F015D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5EB02460-7C12-0C2A-7CEC-F861053A9868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65975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63B6DB67-8B3F-654C-48F7-E9B69057E80C}"/>
              </a:ext>
            </a:extLst>
          </p:cNvPr>
          <p:cNvCxnSpPr>
            <a:cxnSpLocks/>
          </p:cNvCxnSpPr>
          <p:nvPr/>
        </p:nvCxnSpPr>
        <p:spPr>
          <a:xfrm flipH="1">
            <a:off x="5092861" y="3345084"/>
            <a:ext cx="76392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8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fbeelding 1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17316AC-E886-B3F2-4F0C-6FC5F6B096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04FB1011-0B45-82C8-C730-E0CFBDF0B44A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94912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994F0FCC-F06D-40EE-6C2F-A49F25409153}"/>
              </a:ext>
            </a:extLst>
          </p:cNvPr>
          <p:cNvCxnSpPr>
            <a:cxnSpLocks/>
          </p:cNvCxnSpPr>
          <p:nvPr/>
        </p:nvCxnSpPr>
        <p:spPr>
          <a:xfrm flipH="1">
            <a:off x="4745620" y="3345084"/>
            <a:ext cx="111117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557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15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44CC1EC-ADF2-4325-55FD-D5DCA5A9E7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23F97FFE-7205-CBE8-D17B-B34C8F7AFBF1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133108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2CAA11AA-5908-2D85-71A0-14D43BD56245}"/>
              </a:ext>
            </a:extLst>
          </p:cNvPr>
          <p:cNvCxnSpPr>
            <a:cxnSpLocks/>
          </p:cNvCxnSpPr>
          <p:nvPr/>
        </p:nvCxnSpPr>
        <p:spPr>
          <a:xfrm flipH="1">
            <a:off x="4155311" y="3345084"/>
            <a:ext cx="170147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510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Afbeelding 20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78F754B-E596-9DE2-CFFC-31B6C626C7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F3245AD2-426F-3A12-66EE-9E90D77D9633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194454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3843E3E9-EF0A-1CBF-A210-EFF2767240B2}"/>
              </a:ext>
            </a:extLst>
          </p:cNvPr>
          <p:cNvCxnSpPr>
            <a:cxnSpLocks/>
          </p:cNvCxnSpPr>
          <p:nvPr/>
        </p:nvCxnSpPr>
        <p:spPr>
          <a:xfrm flipH="1">
            <a:off x="3831220" y="3345084"/>
            <a:ext cx="202557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34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fbeelding 1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07199F0F-BF8B-26A0-E9A9-DE44CDE1DB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A09DDF5E-FE53-0133-4141-1D9B203E5575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268532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90CDCFD4-9378-A4B9-3047-8B19D754284B}"/>
              </a:ext>
            </a:extLst>
          </p:cNvPr>
          <p:cNvCxnSpPr>
            <a:cxnSpLocks/>
          </p:cNvCxnSpPr>
          <p:nvPr/>
        </p:nvCxnSpPr>
        <p:spPr>
          <a:xfrm flipH="1">
            <a:off x="3402957" y="3345084"/>
            <a:ext cx="245383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054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15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5C08757E-BC18-C3EA-09E9-287449FF3F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A591D4A4-7247-7D37-C416-1CB8070BBDFC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278949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30AC7515-8F73-11E3-DCDB-85070A7ED043}"/>
              </a:ext>
            </a:extLst>
          </p:cNvPr>
          <p:cNvCxnSpPr>
            <a:cxnSpLocks/>
          </p:cNvCxnSpPr>
          <p:nvPr/>
        </p:nvCxnSpPr>
        <p:spPr>
          <a:xfrm flipH="1">
            <a:off x="3171463" y="3345084"/>
            <a:ext cx="268532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07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18" name="Groep 17">
            <a:extLst>
              <a:ext uri="{FF2B5EF4-FFF2-40B4-BE49-F238E27FC236}">
                <a16:creationId xmlns:a16="http://schemas.microsoft.com/office/drawing/2014/main" id="{41D2727B-3E59-5106-9C42-A4BA39061B04}"/>
              </a:ext>
            </a:extLst>
          </p:cNvPr>
          <p:cNvGrpSpPr/>
          <p:nvPr/>
        </p:nvGrpSpPr>
        <p:grpSpPr>
          <a:xfrm>
            <a:off x="10093411" y="5098507"/>
            <a:ext cx="2031164" cy="1460248"/>
            <a:chOff x="4177449" y="4612007"/>
            <a:chExt cx="2861869" cy="1862483"/>
          </a:xfrm>
        </p:grpSpPr>
        <p:pic>
          <p:nvPicPr>
            <p:cNvPr id="19" name="Picture 4" descr="Male Eye Drawing at GetDrawings | Free download">
              <a:extLst>
                <a:ext uri="{FF2B5EF4-FFF2-40B4-BE49-F238E27FC236}">
                  <a16:creationId xmlns:a16="http://schemas.microsoft.com/office/drawing/2014/main" id="{A344FF0C-97BA-5DE7-AD07-72A193B631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Afbeelding 1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DCF9A868-6B5E-0D7B-15EA-6A8D34443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8" cy="1862483"/>
            </a:xfrm>
            <a:prstGeom prst="rect">
              <a:avLst/>
            </a:prstGeom>
          </p:spPr>
        </p:pic>
      </p:grpSp>
      <p:grpSp>
        <p:nvGrpSpPr>
          <p:cNvPr id="27" name="Groep 26">
            <a:extLst>
              <a:ext uri="{FF2B5EF4-FFF2-40B4-BE49-F238E27FC236}">
                <a16:creationId xmlns:a16="http://schemas.microsoft.com/office/drawing/2014/main" id="{C9223BE2-362F-AE23-16CE-281D4E37B569}"/>
              </a:ext>
            </a:extLst>
          </p:cNvPr>
          <p:cNvGrpSpPr/>
          <p:nvPr/>
        </p:nvGrpSpPr>
        <p:grpSpPr>
          <a:xfrm>
            <a:off x="-37154" y="-391307"/>
            <a:ext cx="11680839" cy="7507597"/>
            <a:chOff x="-37154" y="-402882"/>
            <a:chExt cx="11680839" cy="7507597"/>
          </a:xfrm>
        </p:grpSpPr>
        <p:pic>
          <p:nvPicPr>
            <p:cNvPr id="28" name="Afbeelding 27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A28B4ADB-9E21-CD5E-0A43-91193BDC4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254916" y="4272577"/>
              <a:ext cx="3448658" cy="2215618"/>
            </a:xfrm>
            <a:prstGeom prst="rect">
              <a:avLst/>
            </a:prstGeom>
          </p:spPr>
        </p:pic>
        <p:pic>
          <p:nvPicPr>
            <p:cNvPr id="29" name="Afbeelding 28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172E6F40-7E55-BAAA-2970-D6458095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37154" y="476810"/>
              <a:ext cx="3273681" cy="2103203"/>
            </a:xfrm>
            <a:prstGeom prst="rect">
              <a:avLst/>
            </a:prstGeom>
          </p:spPr>
        </p:pic>
        <p:pic>
          <p:nvPicPr>
            <p:cNvPr id="30" name="Afbeelding 2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02EC423C-0716-A6CE-5B22-C011DBC78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8749653" y="227111"/>
              <a:ext cx="3524026" cy="2264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9788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53AF0A00-95A4-31AF-205A-D10B3D99CCA0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15047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223C0F4D-3FA9-8488-8565-0E750D0962CE}"/>
              </a:ext>
            </a:extLst>
          </p:cNvPr>
          <p:cNvCxnSpPr>
            <a:cxnSpLocks/>
          </p:cNvCxnSpPr>
          <p:nvPr/>
        </p:nvCxnSpPr>
        <p:spPr>
          <a:xfrm flipH="1">
            <a:off x="5717894" y="3345084"/>
            <a:ext cx="13889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F3B2CCE-2C13-4101-F8B2-0A0C7E6F61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6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889EC34-1E98-E29B-9710-2121AA1410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48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D1CFA87-C741-45B1-B892-805E2CF436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97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99CC91A-268A-F140-4528-292E163F34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4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7CC9955-3AF7-4EB6-8E59-EE8E278B1E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05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BEA5CA9-EAF5-44DD-59E4-C096A699B5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767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037B31D9-802A-648D-E1AB-B385E8894CA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805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3A914E4-5E88-A5B4-EDEF-A098999CC1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425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3716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49A7DE3-C0FB-D0D4-840A-7D17434D533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9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5DAD33A8-435C-42A7-5937-4B048CEEAE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90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  <p:grpSp>
        <p:nvGrpSpPr>
          <p:cNvPr id="18" name="Groep 17">
            <a:extLst>
              <a:ext uri="{FF2B5EF4-FFF2-40B4-BE49-F238E27FC236}">
                <a16:creationId xmlns:a16="http://schemas.microsoft.com/office/drawing/2014/main" id="{B37CB50D-B656-9DDF-30B4-823EA1792069}"/>
              </a:ext>
            </a:extLst>
          </p:cNvPr>
          <p:cNvGrpSpPr/>
          <p:nvPr/>
        </p:nvGrpSpPr>
        <p:grpSpPr>
          <a:xfrm>
            <a:off x="10093411" y="5098507"/>
            <a:ext cx="2031164" cy="1460248"/>
            <a:chOff x="4177449" y="4612007"/>
            <a:chExt cx="2861869" cy="1862483"/>
          </a:xfrm>
        </p:grpSpPr>
        <p:pic>
          <p:nvPicPr>
            <p:cNvPr id="19" name="Picture 4" descr="Male Eye Drawing at GetDrawings | Free download">
              <a:extLst>
                <a:ext uri="{FF2B5EF4-FFF2-40B4-BE49-F238E27FC236}">
                  <a16:creationId xmlns:a16="http://schemas.microsoft.com/office/drawing/2014/main" id="{90073217-FCED-24B6-C610-8C6F1E6AB2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Afbeelding 1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DE3C1768-4867-E43E-8DFC-98679BE89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8" cy="1862483"/>
            </a:xfrm>
            <a:prstGeom prst="rect">
              <a:avLst/>
            </a:prstGeom>
          </p:spPr>
        </p:pic>
      </p:grpSp>
      <p:grpSp>
        <p:nvGrpSpPr>
          <p:cNvPr id="23" name="Groep 22">
            <a:extLst>
              <a:ext uri="{FF2B5EF4-FFF2-40B4-BE49-F238E27FC236}">
                <a16:creationId xmlns:a16="http://schemas.microsoft.com/office/drawing/2014/main" id="{32A8B5F5-A137-416D-87F3-F0DEF28561B6}"/>
              </a:ext>
            </a:extLst>
          </p:cNvPr>
          <p:cNvGrpSpPr/>
          <p:nvPr/>
        </p:nvGrpSpPr>
        <p:grpSpPr>
          <a:xfrm>
            <a:off x="-37154" y="-483907"/>
            <a:ext cx="11680839" cy="7449723"/>
            <a:chOff x="-37154" y="-483907"/>
            <a:chExt cx="11680839" cy="7449723"/>
          </a:xfrm>
        </p:grpSpPr>
        <p:pic>
          <p:nvPicPr>
            <p:cNvPr id="24" name="Afbeelding 2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580F70AC-4BE9-DE56-9F95-8EF70664DD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58849">
              <a:off x="370666" y="4133678"/>
              <a:ext cx="3448658" cy="2215618"/>
            </a:xfrm>
            <a:prstGeom prst="rect">
              <a:avLst/>
            </a:prstGeom>
          </p:spPr>
        </p:pic>
        <p:pic>
          <p:nvPicPr>
            <p:cNvPr id="25" name="Afbeelding 2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AE81495D-5FAE-EA2E-5AE1-B8FD8B81D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371391">
              <a:off x="-37154" y="627285"/>
              <a:ext cx="3273681" cy="2103203"/>
            </a:xfrm>
            <a:prstGeom prst="rect">
              <a:avLst/>
            </a:prstGeom>
          </p:spPr>
        </p:pic>
        <p:pic>
          <p:nvPicPr>
            <p:cNvPr id="26" name="Afbeelding 25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A075A715-CAC8-EB88-8450-8A0B5EA29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463964">
              <a:off x="8749653" y="146086"/>
              <a:ext cx="3524026" cy="2264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572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090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55113" y="426764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BFFB4D6-F6FA-87F1-2249-C8B92C5E53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4" name="Inkt 13">
                <a:extLst>
                  <a:ext uri="{FF2B5EF4-FFF2-40B4-BE49-F238E27FC236}">
                    <a16:creationId xmlns:a16="http://schemas.microsoft.com/office/drawing/2014/main" id="{8B21C15A-EE5F-1BCD-2C3E-9550A6ACBD2A}"/>
                  </a:ext>
                </a:extLst>
              </p14:cNvPr>
              <p14:cNvContentPartPr/>
              <p14:nvPr/>
            </p14:nvContentPartPr>
            <p14:xfrm>
              <a:off x="8877286" y="2918333"/>
              <a:ext cx="219960" cy="415080"/>
            </p14:xfrm>
          </p:contentPart>
        </mc:Choice>
        <mc:Fallback>
          <p:pic>
            <p:nvPicPr>
              <p:cNvPr id="14" name="Inkt 13">
                <a:extLst>
                  <a:ext uri="{FF2B5EF4-FFF2-40B4-BE49-F238E27FC236}">
                    <a16:creationId xmlns:a16="http://schemas.microsoft.com/office/drawing/2014/main" id="{8B21C15A-EE5F-1BCD-2C3E-9550A6ACBD2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23286" y="2810693"/>
                <a:ext cx="327600" cy="63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6" name="Inkt 15">
                <a:extLst>
                  <a:ext uri="{FF2B5EF4-FFF2-40B4-BE49-F238E27FC236}">
                    <a16:creationId xmlns:a16="http://schemas.microsoft.com/office/drawing/2014/main" id="{A74C6DC4-2313-9F57-008F-25BEBF525B27}"/>
                  </a:ext>
                </a:extLst>
              </p14:cNvPr>
              <p14:cNvContentPartPr/>
              <p14:nvPr/>
            </p14:nvContentPartPr>
            <p14:xfrm>
              <a:off x="2591686" y="2825093"/>
              <a:ext cx="244080" cy="427680"/>
            </p14:xfrm>
          </p:contentPart>
        </mc:Choice>
        <mc:Fallback>
          <p:pic>
            <p:nvPicPr>
              <p:cNvPr id="16" name="Inkt 15">
                <a:extLst>
                  <a:ext uri="{FF2B5EF4-FFF2-40B4-BE49-F238E27FC236}">
                    <a16:creationId xmlns:a16="http://schemas.microsoft.com/office/drawing/2014/main" id="{A74C6DC4-2313-9F57-008F-25BEBF525B2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37686" y="2717093"/>
                <a:ext cx="351720" cy="64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724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297EDB7-CDFA-392D-D7A0-7F02209887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Inkt 10">
                <a:extLst>
                  <a:ext uri="{FF2B5EF4-FFF2-40B4-BE49-F238E27FC236}">
                    <a16:creationId xmlns:a16="http://schemas.microsoft.com/office/drawing/2014/main" id="{8CDC9F6D-25C2-5A24-CF9C-918CD588CE5F}"/>
                  </a:ext>
                </a:extLst>
              </p14:cNvPr>
              <p14:cNvContentPartPr/>
              <p14:nvPr/>
            </p14:nvContentPartPr>
            <p14:xfrm>
              <a:off x="8992486" y="2648584"/>
              <a:ext cx="590400" cy="603720"/>
            </p14:xfrm>
          </p:contentPart>
        </mc:Choice>
        <mc:Fallback>
          <p:pic>
            <p:nvPicPr>
              <p:cNvPr id="11" name="Inkt 10">
                <a:extLst>
                  <a:ext uri="{FF2B5EF4-FFF2-40B4-BE49-F238E27FC236}">
                    <a16:creationId xmlns:a16="http://schemas.microsoft.com/office/drawing/2014/main" id="{8CDC9F6D-25C2-5A24-CF9C-918CD588CE5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38486" y="2540944"/>
                <a:ext cx="698040" cy="81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2" name="Inkt 11">
                <a:extLst>
                  <a:ext uri="{FF2B5EF4-FFF2-40B4-BE49-F238E27FC236}">
                    <a16:creationId xmlns:a16="http://schemas.microsoft.com/office/drawing/2014/main" id="{4667518A-0DB2-AF39-A191-9ED78B5A1F54}"/>
                  </a:ext>
                </a:extLst>
              </p14:cNvPr>
              <p14:cNvContentPartPr/>
              <p14:nvPr/>
            </p14:nvContentPartPr>
            <p14:xfrm>
              <a:off x="2014966" y="2833264"/>
              <a:ext cx="763200" cy="488520"/>
            </p14:xfrm>
          </p:contentPart>
        </mc:Choice>
        <mc:Fallback>
          <p:pic>
            <p:nvPicPr>
              <p:cNvPr id="12" name="Inkt 11">
                <a:extLst>
                  <a:ext uri="{FF2B5EF4-FFF2-40B4-BE49-F238E27FC236}">
                    <a16:creationId xmlns:a16="http://schemas.microsoft.com/office/drawing/2014/main" id="{4667518A-0DB2-AF39-A191-9ED78B5A1F5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60966" y="2725264"/>
                <a:ext cx="870840" cy="70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61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DBF83BD-BC4D-2BB6-80BF-8623AB1DC0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t 4">
                <a:extLst>
                  <a:ext uri="{FF2B5EF4-FFF2-40B4-BE49-F238E27FC236}">
                    <a16:creationId xmlns:a16="http://schemas.microsoft.com/office/drawing/2014/main" id="{8E0D3D31-16CC-F661-F7C5-3EEAD25AAA1E}"/>
                  </a:ext>
                </a:extLst>
              </p14:cNvPr>
              <p14:cNvContentPartPr/>
              <p14:nvPr/>
            </p14:nvContentPartPr>
            <p14:xfrm>
              <a:off x="9097606" y="2764700"/>
              <a:ext cx="764640" cy="522360"/>
            </p14:xfrm>
          </p:contentPart>
        </mc:Choice>
        <mc:Fallback>
          <p:pic>
            <p:nvPicPr>
              <p:cNvPr id="5" name="Inkt 4">
                <a:extLst>
                  <a:ext uri="{FF2B5EF4-FFF2-40B4-BE49-F238E27FC236}">
                    <a16:creationId xmlns:a16="http://schemas.microsoft.com/office/drawing/2014/main" id="{8E0D3D31-16CC-F661-F7C5-3EEAD25AAA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43606" y="2656700"/>
                <a:ext cx="872280" cy="73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kt 8">
                <a:extLst>
                  <a:ext uri="{FF2B5EF4-FFF2-40B4-BE49-F238E27FC236}">
                    <a16:creationId xmlns:a16="http://schemas.microsoft.com/office/drawing/2014/main" id="{D07C1EAB-DAF4-D0D5-CCD7-D4F8C2A04738}"/>
                  </a:ext>
                </a:extLst>
              </p14:cNvPr>
              <p14:cNvContentPartPr/>
              <p14:nvPr/>
            </p14:nvContentPartPr>
            <p14:xfrm>
              <a:off x="1898686" y="2730500"/>
              <a:ext cx="729000" cy="545400"/>
            </p14:xfrm>
          </p:contentPart>
        </mc:Choice>
        <mc:Fallback>
          <p:pic>
            <p:nvPicPr>
              <p:cNvPr id="9" name="Inkt 8">
                <a:extLst>
                  <a:ext uri="{FF2B5EF4-FFF2-40B4-BE49-F238E27FC236}">
                    <a16:creationId xmlns:a16="http://schemas.microsoft.com/office/drawing/2014/main" id="{D07C1EAB-DAF4-D0D5-CCD7-D4F8C2A0473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44686" y="2622500"/>
                <a:ext cx="836640" cy="76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927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34FAB06-F13F-A72E-6A39-4A00186C06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2" name="Inkt 11">
                <a:extLst>
                  <a:ext uri="{FF2B5EF4-FFF2-40B4-BE49-F238E27FC236}">
                    <a16:creationId xmlns:a16="http://schemas.microsoft.com/office/drawing/2014/main" id="{AFC18EA4-1925-A149-F61E-C6D48C8019DB}"/>
                  </a:ext>
                </a:extLst>
              </p14:cNvPr>
              <p14:cNvContentPartPr/>
              <p14:nvPr/>
            </p14:nvContentPartPr>
            <p14:xfrm>
              <a:off x="9085006" y="2811281"/>
              <a:ext cx="742680" cy="567000"/>
            </p14:xfrm>
          </p:contentPart>
        </mc:Choice>
        <mc:Fallback>
          <p:pic>
            <p:nvPicPr>
              <p:cNvPr id="12" name="Inkt 11">
                <a:extLst>
                  <a:ext uri="{FF2B5EF4-FFF2-40B4-BE49-F238E27FC236}">
                    <a16:creationId xmlns:a16="http://schemas.microsoft.com/office/drawing/2014/main" id="{AFC18EA4-1925-A149-F61E-C6D48C8019D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31006" y="2703641"/>
                <a:ext cx="850320" cy="78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3" name="Inkt 12">
                <a:extLst>
                  <a:ext uri="{FF2B5EF4-FFF2-40B4-BE49-F238E27FC236}">
                    <a16:creationId xmlns:a16="http://schemas.microsoft.com/office/drawing/2014/main" id="{91C3BC19-5BA3-653C-05D3-E22FA8053B1A}"/>
                  </a:ext>
                </a:extLst>
              </p14:cNvPr>
              <p14:cNvContentPartPr/>
              <p14:nvPr/>
            </p14:nvContentPartPr>
            <p14:xfrm>
              <a:off x="1850086" y="2869601"/>
              <a:ext cx="893160" cy="682560"/>
            </p14:xfrm>
          </p:contentPart>
        </mc:Choice>
        <mc:Fallback>
          <p:pic>
            <p:nvPicPr>
              <p:cNvPr id="13" name="Inkt 12">
                <a:extLst>
                  <a:ext uri="{FF2B5EF4-FFF2-40B4-BE49-F238E27FC236}">
                    <a16:creationId xmlns:a16="http://schemas.microsoft.com/office/drawing/2014/main" id="{91C3BC19-5BA3-653C-05D3-E22FA8053B1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96446" y="2761601"/>
                <a:ext cx="1000800" cy="89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299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6288FAC-372F-DB0D-5243-B05BEFA9B8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t 4">
                <a:extLst>
                  <a:ext uri="{FF2B5EF4-FFF2-40B4-BE49-F238E27FC236}">
                    <a16:creationId xmlns:a16="http://schemas.microsoft.com/office/drawing/2014/main" id="{CD6589BC-26A6-A24B-EA51-26D92E93502E}"/>
                  </a:ext>
                </a:extLst>
              </p14:cNvPr>
              <p14:cNvContentPartPr/>
              <p14:nvPr/>
            </p14:nvContentPartPr>
            <p14:xfrm>
              <a:off x="9004726" y="2937860"/>
              <a:ext cx="777960" cy="929520"/>
            </p14:xfrm>
          </p:contentPart>
        </mc:Choice>
        <mc:Fallback>
          <p:pic>
            <p:nvPicPr>
              <p:cNvPr id="5" name="Inkt 4">
                <a:extLst>
                  <a:ext uri="{FF2B5EF4-FFF2-40B4-BE49-F238E27FC236}">
                    <a16:creationId xmlns:a16="http://schemas.microsoft.com/office/drawing/2014/main" id="{CD6589BC-26A6-A24B-EA51-26D92E93502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50726" y="2829860"/>
                <a:ext cx="885600" cy="11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kt 8">
                <a:extLst>
                  <a:ext uri="{FF2B5EF4-FFF2-40B4-BE49-F238E27FC236}">
                    <a16:creationId xmlns:a16="http://schemas.microsoft.com/office/drawing/2014/main" id="{4E440953-E5C2-E526-E2E1-536D587C4913}"/>
                  </a:ext>
                </a:extLst>
              </p14:cNvPr>
              <p14:cNvContentPartPr/>
              <p14:nvPr/>
            </p14:nvContentPartPr>
            <p14:xfrm>
              <a:off x="1827766" y="2846420"/>
              <a:ext cx="939240" cy="1149120"/>
            </p14:xfrm>
          </p:contentPart>
        </mc:Choice>
        <mc:Fallback>
          <p:pic>
            <p:nvPicPr>
              <p:cNvPr id="9" name="Inkt 8">
                <a:extLst>
                  <a:ext uri="{FF2B5EF4-FFF2-40B4-BE49-F238E27FC236}">
                    <a16:creationId xmlns:a16="http://schemas.microsoft.com/office/drawing/2014/main" id="{4E440953-E5C2-E526-E2E1-536D587C491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73766" y="2738780"/>
                <a:ext cx="1046880" cy="136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5285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356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16419E5F-3976-BA48-FCDF-9CCBFA749A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Inkt 10">
                <a:extLst>
                  <a:ext uri="{FF2B5EF4-FFF2-40B4-BE49-F238E27FC236}">
                    <a16:creationId xmlns:a16="http://schemas.microsoft.com/office/drawing/2014/main" id="{B01614A8-AC1A-B5B3-2E49-40FD38DBE71E}"/>
                  </a:ext>
                </a:extLst>
              </p14:cNvPr>
              <p14:cNvContentPartPr/>
              <p14:nvPr/>
            </p14:nvContentPartPr>
            <p14:xfrm>
              <a:off x="9051166" y="2880980"/>
              <a:ext cx="776880" cy="1148040"/>
            </p14:xfrm>
          </p:contentPart>
        </mc:Choice>
        <mc:Fallback>
          <p:pic>
            <p:nvPicPr>
              <p:cNvPr id="11" name="Inkt 10">
                <a:extLst>
                  <a:ext uri="{FF2B5EF4-FFF2-40B4-BE49-F238E27FC236}">
                    <a16:creationId xmlns:a16="http://schemas.microsoft.com/office/drawing/2014/main" id="{B01614A8-AC1A-B5B3-2E49-40FD38DBE7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97166" y="2773340"/>
                <a:ext cx="884520" cy="136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2" name="Inkt 11">
                <a:extLst>
                  <a:ext uri="{FF2B5EF4-FFF2-40B4-BE49-F238E27FC236}">
                    <a16:creationId xmlns:a16="http://schemas.microsoft.com/office/drawing/2014/main" id="{633ABB33-8DBC-ECDD-45A1-FEAFEB4A40B4}"/>
                  </a:ext>
                </a:extLst>
              </p14:cNvPr>
              <p14:cNvContentPartPr/>
              <p14:nvPr/>
            </p14:nvContentPartPr>
            <p14:xfrm>
              <a:off x="1791406" y="2903660"/>
              <a:ext cx="986760" cy="1078560"/>
            </p14:xfrm>
          </p:contentPart>
        </mc:Choice>
        <mc:Fallback>
          <p:pic>
            <p:nvPicPr>
              <p:cNvPr id="12" name="Inkt 11">
                <a:extLst>
                  <a:ext uri="{FF2B5EF4-FFF2-40B4-BE49-F238E27FC236}">
                    <a16:creationId xmlns:a16="http://schemas.microsoft.com/office/drawing/2014/main" id="{633ABB33-8DBC-ECDD-45A1-FEAFEB4A40B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37766" y="2796020"/>
                <a:ext cx="1094400" cy="129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410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7A62C55-5280-53EB-0611-C51D6D9D9F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t 4">
                <a:extLst>
                  <a:ext uri="{FF2B5EF4-FFF2-40B4-BE49-F238E27FC236}">
                    <a16:creationId xmlns:a16="http://schemas.microsoft.com/office/drawing/2014/main" id="{1DC59768-3B2D-1192-6C2A-571EEB5F9368}"/>
                  </a:ext>
                </a:extLst>
              </p14:cNvPr>
              <p14:cNvContentPartPr/>
              <p14:nvPr/>
            </p14:nvContentPartPr>
            <p14:xfrm>
              <a:off x="8981326" y="2799478"/>
              <a:ext cx="834840" cy="1125720"/>
            </p14:xfrm>
          </p:contentPart>
        </mc:Choice>
        <mc:Fallback>
          <p:pic>
            <p:nvPicPr>
              <p:cNvPr id="5" name="Inkt 4">
                <a:extLst>
                  <a:ext uri="{FF2B5EF4-FFF2-40B4-BE49-F238E27FC236}">
                    <a16:creationId xmlns:a16="http://schemas.microsoft.com/office/drawing/2014/main" id="{1DC59768-3B2D-1192-6C2A-571EEB5F936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27326" y="2691838"/>
                <a:ext cx="942480" cy="13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kt 8">
                <a:extLst>
                  <a:ext uri="{FF2B5EF4-FFF2-40B4-BE49-F238E27FC236}">
                    <a16:creationId xmlns:a16="http://schemas.microsoft.com/office/drawing/2014/main" id="{97BCE700-D0CC-1E0C-11AB-1385EB446EB6}"/>
                  </a:ext>
                </a:extLst>
              </p14:cNvPr>
              <p14:cNvContentPartPr/>
              <p14:nvPr/>
            </p14:nvContentPartPr>
            <p14:xfrm>
              <a:off x="1792126" y="2833678"/>
              <a:ext cx="987840" cy="1057320"/>
            </p14:xfrm>
          </p:contentPart>
        </mc:Choice>
        <mc:Fallback>
          <p:pic>
            <p:nvPicPr>
              <p:cNvPr id="9" name="Inkt 8">
                <a:extLst>
                  <a:ext uri="{FF2B5EF4-FFF2-40B4-BE49-F238E27FC236}">
                    <a16:creationId xmlns:a16="http://schemas.microsoft.com/office/drawing/2014/main" id="{97BCE700-D0CC-1E0C-11AB-1385EB446EB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38486" y="2726038"/>
                <a:ext cx="1095480" cy="127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2505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785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F251BDE-2CF9-C803-5A9A-799FD41C8F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t 9">
                <a:extLst>
                  <a:ext uri="{FF2B5EF4-FFF2-40B4-BE49-F238E27FC236}">
                    <a16:creationId xmlns:a16="http://schemas.microsoft.com/office/drawing/2014/main" id="{2340704B-D3CC-037D-C9BC-96E4AE4AD146}"/>
                  </a:ext>
                </a:extLst>
              </p14:cNvPr>
              <p14:cNvContentPartPr/>
              <p14:nvPr/>
            </p14:nvContentPartPr>
            <p14:xfrm>
              <a:off x="1758646" y="2788318"/>
              <a:ext cx="1045080" cy="1113120"/>
            </p14:xfrm>
          </p:contentPart>
        </mc:Choice>
        <mc:Fallback>
          <p:pic>
            <p:nvPicPr>
              <p:cNvPr id="10" name="Inkt 9">
                <a:extLst>
                  <a:ext uri="{FF2B5EF4-FFF2-40B4-BE49-F238E27FC236}">
                    <a16:creationId xmlns:a16="http://schemas.microsoft.com/office/drawing/2014/main" id="{2340704B-D3CC-037D-C9BC-96E4AE4AD14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04646" y="2680678"/>
                <a:ext cx="1152720" cy="132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Inkt 10">
                <a:extLst>
                  <a:ext uri="{FF2B5EF4-FFF2-40B4-BE49-F238E27FC236}">
                    <a16:creationId xmlns:a16="http://schemas.microsoft.com/office/drawing/2014/main" id="{3ACD3F9B-4015-2FE3-D315-44189A3971C6}"/>
                  </a:ext>
                </a:extLst>
              </p14:cNvPr>
              <p14:cNvContentPartPr/>
              <p14:nvPr/>
            </p14:nvContentPartPr>
            <p14:xfrm>
              <a:off x="9166366" y="2834398"/>
              <a:ext cx="649800" cy="1044000"/>
            </p14:xfrm>
          </p:contentPart>
        </mc:Choice>
        <mc:Fallback>
          <p:pic>
            <p:nvPicPr>
              <p:cNvPr id="11" name="Inkt 10">
                <a:extLst>
                  <a:ext uri="{FF2B5EF4-FFF2-40B4-BE49-F238E27FC236}">
                    <a16:creationId xmlns:a16="http://schemas.microsoft.com/office/drawing/2014/main" id="{3ACD3F9B-4015-2FE3-D315-44189A3971C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112726" y="2726758"/>
                <a:ext cx="757440" cy="125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274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1A7E91D-873D-A14E-AB14-0502819F9F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t 9">
                <a:extLst>
                  <a:ext uri="{FF2B5EF4-FFF2-40B4-BE49-F238E27FC236}">
                    <a16:creationId xmlns:a16="http://schemas.microsoft.com/office/drawing/2014/main" id="{42661246-3E38-D4EC-8F0E-8ED370F97CC0}"/>
                  </a:ext>
                </a:extLst>
              </p14:cNvPr>
              <p14:cNvContentPartPr/>
              <p14:nvPr/>
            </p14:nvContentPartPr>
            <p14:xfrm>
              <a:off x="1931806" y="2857024"/>
              <a:ext cx="741960" cy="1020960"/>
            </p14:xfrm>
          </p:contentPart>
        </mc:Choice>
        <mc:Fallback>
          <p:pic>
            <p:nvPicPr>
              <p:cNvPr id="10" name="Inkt 9">
                <a:extLst>
                  <a:ext uri="{FF2B5EF4-FFF2-40B4-BE49-F238E27FC236}">
                    <a16:creationId xmlns:a16="http://schemas.microsoft.com/office/drawing/2014/main" id="{42661246-3E38-D4EC-8F0E-8ED370F97CC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77806" y="2749024"/>
                <a:ext cx="849600" cy="12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Inkt 10">
                <a:extLst>
                  <a:ext uri="{FF2B5EF4-FFF2-40B4-BE49-F238E27FC236}">
                    <a16:creationId xmlns:a16="http://schemas.microsoft.com/office/drawing/2014/main" id="{280D58A1-D0B1-4647-86F9-A2991EDA410B}"/>
                  </a:ext>
                </a:extLst>
              </p14:cNvPr>
              <p14:cNvContentPartPr/>
              <p14:nvPr/>
            </p14:nvContentPartPr>
            <p14:xfrm>
              <a:off x="9108046" y="2891944"/>
              <a:ext cx="708480" cy="986760"/>
            </p14:xfrm>
          </p:contentPart>
        </mc:Choice>
        <mc:Fallback>
          <p:pic>
            <p:nvPicPr>
              <p:cNvPr id="11" name="Inkt 10">
                <a:extLst>
                  <a:ext uri="{FF2B5EF4-FFF2-40B4-BE49-F238E27FC236}">
                    <a16:creationId xmlns:a16="http://schemas.microsoft.com/office/drawing/2014/main" id="{280D58A1-D0B1-4647-86F9-A2991EDA410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054406" y="2783944"/>
                <a:ext cx="816120" cy="120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368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5D981A25-EB1A-0464-C0DF-861A39DD48E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t 9">
                <a:extLst>
                  <a:ext uri="{FF2B5EF4-FFF2-40B4-BE49-F238E27FC236}">
                    <a16:creationId xmlns:a16="http://schemas.microsoft.com/office/drawing/2014/main" id="{A4271B34-32ED-EC7C-46AA-DF5466E7B001}"/>
                  </a:ext>
                </a:extLst>
              </p14:cNvPr>
              <p14:cNvContentPartPr/>
              <p14:nvPr/>
            </p14:nvContentPartPr>
            <p14:xfrm>
              <a:off x="1850086" y="2868184"/>
              <a:ext cx="800640" cy="965160"/>
            </p14:xfrm>
          </p:contentPart>
        </mc:Choice>
        <mc:Fallback>
          <p:pic>
            <p:nvPicPr>
              <p:cNvPr id="10" name="Inkt 9">
                <a:extLst>
                  <a:ext uri="{FF2B5EF4-FFF2-40B4-BE49-F238E27FC236}">
                    <a16:creationId xmlns:a16="http://schemas.microsoft.com/office/drawing/2014/main" id="{A4271B34-32ED-EC7C-46AA-DF5466E7B00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96086" y="2760184"/>
                <a:ext cx="908280" cy="11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Inkt 10">
                <a:extLst>
                  <a:ext uri="{FF2B5EF4-FFF2-40B4-BE49-F238E27FC236}">
                    <a16:creationId xmlns:a16="http://schemas.microsoft.com/office/drawing/2014/main" id="{B97808E1-EDD8-7810-114A-C6F6B73AE307}"/>
                  </a:ext>
                </a:extLst>
              </p14:cNvPr>
              <p14:cNvContentPartPr/>
              <p14:nvPr/>
            </p14:nvContentPartPr>
            <p14:xfrm>
              <a:off x="9154486" y="2925784"/>
              <a:ext cx="673560" cy="1023840"/>
            </p14:xfrm>
          </p:contentPart>
        </mc:Choice>
        <mc:Fallback>
          <p:pic>
            <p:nvPicPr>
              <p:cNvPr id="11" name="Inkt 10">
                <a:extLst>
                  <a:ext uri="{FF2B5EF4-FFF2-40B4-BE49-F238E27FC236}">
                    <a16:creationId xmlns:a16="http://schemas.microsoft.com/office/drawing/2014/main" id="{B97808E1-EDD8-7810-114A-C6F6B73AE30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100486" y="2817784"/>
                <a:ext cx="781200" cy="123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729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grpSp>
        <p:nvGrpSpPr>
          <p:cNvPr id="18" name="Groep 17">
            <a:extLst>
              <a:ext uri="{FF2B5EF4-FFF2-40B4-BE49-F238E27FC236}">
                <a16:creationId xmlns:a16="http://schemas.microsoft.com/office/drawing/2014/main" id="{DC145312-40E1-98E2-99C8-9D68F745C38D}"/>
              </a:ext>
            </a:extLst>
          </p:cNvPr>
          <p:cNvGrpSpPr/>
          <p:nvPr/>
        </p:nvGrpSpPr>
        <p:grpSpPr>
          <a:xfrm>
            <a:off x="10093411" y="5098507"/>
            <a:ext cx="2031164" cy="1460248"/>
            <a:chOff x="4177449" y="4612007"/>
            <a:chExt cx="2861869" cy="1862483"/>
          </a:xfrm>
        </p:grpSpPr>
        <p:pic>
          <p:nvPicPr>
            <p:cNvPr id="19" name="Picture 4" descr="Male Eye Drawing at GetDrawings | Free download">
              <a:extLst>
                <a:ext uri="{FF2B5EF4-FFF2-40B4-BE49-F238E27FC236}">
                  <a16:creationId xmlns:a16="http://schemas.microsoft.com/office/drawing/2014/main" id="{2712C5E3-4EA7-8A79-79D8-0D58E83A02F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Afbeelding 1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1A94250E-3F55-7B3B-D8B4-2E15E2AAD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8" cy="1862483"/>
            </a:xfrm>
            <a:prstGeom prst="rect">
              <a:avLst/>
            </a:prstGeom>
          </p:spPr>
        </p:pic>
      </p:grpSp>
      <p:grpSp>
        <p:nvGrpSpPr>
          <p:cNvPr id="22" name="Groep 21">
            <a:extLst>
              <a:ext uri="{FF2B5EF4-FFF2-40B4-BE49-F238E27FC236}">
                <a16:creationId xmlns:a16="http://schemas.microsoft.com/office/drawing/2014/main" id="{E10BD587-D74C-EDCF-48AF-FE2A89C8DE7C}"/>
              </a:ext>
            </a:extLst>
          </p:cNvPr>
          <p:cNvGrpSpPr/>
          <p:nvPr/>
        </p:nvGrpSpPr>
        <p:grpSpPr>
          <a:xfrm>
            <a:off x="-37154" y="-483907"/>
            <a:ext cx="11680839" cy="7449723"/>
            <a:chOff x="-37154" y="-483907"/>
            <a:chExt cx="11680839" cy="7449723"/>
          </a:xfrm>
        </p:grpSpPr>
        <p:pic>
          <p:nvPicPr>
            <p:cNvPr id="23" name="Afbeelding 2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495B88C9-B8FA-2368-4D74-1CD1CC554B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58849">
              <a:off x="370666" y="4133678"/>
              <a:ext cx="3448658" cy="2215618"/>
            </a:xfrm>
            <a:prstGeom prst="rect">
              <a:avLst/>
            </a:prstGeom>
          </p:spPr>
        </p:pic>
        <p:pic>
          <p:nvPicPr>
            <p:cNvPr id="24" name="Afbeelding 2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DB88EEB1-1AAE-F96D-C227-B8CAE2D83A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371391">
              <a:off x="-37154" y="627285"/>
              <a:ext cx="3273681" cy="2103203"/>
            </a:xfrm>
            <a:prstGeom prst="rect">
              <a:avLst/>
            </a:prstGeom>
          </p:spPr>
        </p:pic>
        <p:pic>
          <p:nvPicPr>
            <p:cNvPr id="25" name="Afbeelding 2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6A739D16-CCC0-D672-848F-AE086B6C6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463964">
              <a:off x="8749653" y="146086"/>
              <a:ext cx="3524026" cy="2264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797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A605419A-D82C-63EF-D822-916B1119E9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t 9">
                <a:extLst>
                  <a:ext uri="{FF2B5EF4-FFF2-40B4-BE49-F238E27FC236}">
                    <a16:creationId xmlns:a16="http://schemas.microsoft.com/office/drawing/2014/main" id="{543579AB-FAFE-398C-E4BE-C49864129631}"/>
                  </a:ext>
                </a:extLst>
              </p14:cNvPr>
              <p14:cNvContentPartPr/>
              <p14:nvPr/>
            </p14:nvContentPartPr>
            <p14:xfrm>
              <a:off x="1919566" y="2926504"/>
              <a:ext cx="745200" cy="858960"/>
            </p14:xfrm>
          </p:contentPart>
        </mc:Choice>
        <mc:Fallback>
          <p:pic>
            <p:nvPicPr>
              <p:cNvPr id="10" name="Inkt 9">
                <a:extLst>
                  <a:ext uri="{FF2B5EF4-FFF2-40B4-BE49-F238E27FC236}">
                    <a16:creationId xmlns:a16="http://schemas.microsoft.com/office/drawing/2014/main" id="{543579AB-FAFE-398C-E4BE-C4986412963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65926" y="2818864"/>
                <a:ext cx="852840" cy="107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Inkt 10">
                <a:extLst>
                  <a:ext uri="{FF2B5EF4-FFF2-40B4-BE49-F238E27FC236}">
                    <a16:creationId xmlns:a16="http://schemas.microsoft.com/office/drawing/2014/main" id="{46CD2EFD-411F-7630-808F-C7012438DD61}"/>
                  </a:ext>
                </a:extLst>
              </p14:cNvPr>
              <p14:cNvContentPartPr/>
              <p14:nvPr/>
            </p14:nvContentPartPr>
            <p14:xfrm>
              <a:off x="9167086" y="2821024"/>
              <a:ext cx="639720" cy="1022040"/>
            </p14:xfrm>
          </p:contentPart>
        </mc:Choice>
        <mc:Fallback>
          <p:pic>
            <p:nvPicPr>
              <p:cNvPr id="11" name="Inkt 10">
                <a:extLst>
                  <a:ext uri="{FF2B5EF4-FFF2-40B4-BE49-F238E27FC236}">
                    <a16:creationId xmlns:a16="http://schemas.microsoft.com/office/drawing/2014/main" id="{46CD2EFD-411F-7630-808F-C7012438DD6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113086" y="2713024"/>
                <a:ext cx="747360" cy="123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8907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071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1F5190FB-93AA-74F6-D4FC-33A5D450587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t 9">
                <a:extLst>
                  <a:ext uri="{FF2B5EF4-FFF2-40B4-BE49-F238E27FC236}">
                    <a16:creationId xmlns:a16="http://schemas.microsoft.com/office/drawing/2014/main" id="{061F18E3-437B-1409-FF68-F9DFFE823775}"/>
                  </a:ext>
                </a:extLst>
              </p14:cNvPr>
              <p14:cNvContentPartPr/>
              <p14:nvPr/>
            </p14:nvContentPartPr>
            <p14:xfrm>
              <a:off x="1944046" y="2938384"/>
              <a:ext cx="671760" cy="882000"/>
            </p14:xfrm>
          </p:contentPart>
        </mc:Choice>
        <mc:Fallback>
          <p:pic>
            <p:nvPicPr>
              <p:cNvPr id="10" name="Inkt 9">
                <a:extLst>
                  <a:ext uri="{FF2B5EF4-FFF2-40B4-BE49-F238E27FC236}">
                    <a16:creationId xmlns:a16="http://schemas.microsoft.com/office/drawing/2014/main" id="{061F18E3-437B-1409-FF68-F9DFFE82377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90046" y="2830384"/>
                <a:ext cx="779400" cy="10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Inkt 10">
                <a:extLst>
                  <a:ext uri="{FF2B5EF4-FFF2-40B4-BE49-F238E27FC236}">
                    <a16:creationId xmlns:a16="http://schemas.microsoft.com/office/drawing/2014/main" id="{12822A90-FA9A-0FE1-FCAC-A18C660679B8}"/>
                  </a:ext>
                </a:extLst>
              </p14:cNvPr>
              <p14:cNvContentPartPr/>
              <p14:nvPr/>
            </p14:nvContentPartPr>
            <p14:xfrm>
              <a:off x="9166006" y="2832544"/>
              <a:ext cx="661680" cy="1218960"/>
            </p14:xfrm>
          </p:contentPart>
        </mc:Choice>
        <mc:Fallback>
          <p:pic>
            <p:nvPicPr>
              <p:cNvPr id="11" name="Inkt 10">
                <a:extLst>
                  <a:ext uri="{FF2B5EF4-FFF2-40B4-BE49-F238E27FC236}">
                    <a16:creationId xmlns:a16="http://schemas.microsoft.com/office/drawing/2014/main" id="{12822A90-FA9A-0FE1-FCAC-A18C660679B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112006" y="2724544"/>
                <a:ext cx="769320" cy="143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34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0DF7F04-264C-2CB3-1B94-A862DA0CB03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84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F155DBA-B3D7-09E5-6567-2EE1364D0B9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17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58A8106-FF7A-2B5B-B1F5-28F0A99FDD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86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7471C6B-216C-94A8-6703-79712F6EAC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64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0A68EDB-D688-8D8A-931A-7E5684BEA5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06A87632-3309-42AE-8539-0333AB1E20B2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312516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449D3208-E9F8-7D14-C38E-1569EA3FB249}"/>
              </a:ext>
            </a:extLst>
          </p:cNvPr>
          <p:cNvCxnSpPr>
            <a:cxnSpLocks/>
          </p:cNvCxnSpPr>
          <p:nvPr/>
        </p:nvCxnSpPr>
        <p:spPr>
          <a:xfrm flipH="1">
            <a:off x="3020992" y="3345084"/>
            <a:ext cx="283579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03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fbeelding 1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2834993-DAFA-0BC9-D683-45A739CE4D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A7074E1E-C681-E99E-0973-810C47C8A4BC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337980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96DDF4FB-66E4-4A2D-3DF3-6CBE7065F0F9}"/>
              </a:ext>
            </a:extLst>
          </p:cNvPr>
          <p:cNvCxnSpPr>
            <a:cxnSpLocks/>
          </p:cNvCxnSpPr>
          <p:nvPr/>
        </p:nvCxnSpPr>
        <p:spPr>
          <a:xfrm flipH="1">
            <a:off x="2789499" y="3345084"/>
            <a:ext cx="306729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476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D7AF0C9-6F82-93F7-13B2-17991DF4D4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8DC47DD2-3BB8-1325-CE89-E0B323A3F20E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356500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6FC5BBA1-FEB9-821F-EAA5-E6D143EAA6F6}"/>
              </a:ext>
            </a:extLst>
          </p:cNvPr>
          <p:cNvCxnSpPr>
            <a:cxnSpLocks/>
          </p:cNvCxnSpPr>
          <p:nvPr/>
        </p:nvCxnSpPr>
        <p:spPr>
          <a:xfrm flipH="1">
            <a:off x="2581154" y="3345084"/>
            <a:ext cx="327563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324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484D95D-50B9-6864-5C7D-3001718711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89759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BE17B9C3-A3D0-0B55-8D07-39FAEE80877C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366917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75CC10E5-927F-07B3-EA5C-A0C873CB492E}"/>
              </a:ext>
            </a:extLst>
          </p:cNvPr>
          <p:cNvCxnSpPr>
            <a:cxnSpLocks/>
          </p:cNvCxnSpPr>
          <p:nvPr/>
        </p:nvCxnSpPr>
        <p:spPr>
          <a:xfrm flipH="1">
            <a:off x="2314937" y="3345084"/>
            <a:ext cx="354185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10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14" name="Groep 13">
            <a:extLst>
              <a:ext uri="{FF2B5EF4-FFF2-40B4-BE49-F238E27FC236}">
                <a16:creationId xmlns:a16="http://schemas.microsoft.com/office/drawing/2014/main" id="{E72A8C91-D786-93E7-7B6D-EF728D18FCAE}"/>
              </a:ext>
            </a:extLst>
          </p:cNvPr>
          <p:cNvGrpSpPr/>
          <p:nvPr/>
        </p:nvGrpSpPr>
        <p:grpSpPr>
          <a:xfrm>
            <a:off x="-37154" y="-402882"/>
            <a:ext cx="11680839" cy="7507597"/>
            <a:chOff x="-37154" y="-402882"/>
            <a:chExt cx="11680839" cy="7507597"/>
          </a:xfrm>
        </p:grpSpPr>
        <p:pic>
          <p:nvPicPr>
            <p:cNvPr id="15" name="Afbeelding 1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6DEF5703-5A79-7B13-36C2-1647F3341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254916" y="4272577"/>
              <a:ext cx="3448658" cy="2215618"/>
            </a:xfrm>
            <a:prstGeom prst="rect">
              <a:avLst/>
            </a:prstGeom>
          </p:spPr>
        </p:pic>
        <p:pic>
          <p:nvPicPr>
            <p:cNvPr id="16" name="Afbeelding 15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E6B5090C-F5B7-8DF9-B1D4-72F37524B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37154" y="476810"/>
              <a:ext cx="3273681" cy="2103203"/>
            </a:xfrm>
            <a:prstGeom prst="rect">
              <a:avLst/>
            </a:prstGeom>
          </p:spPr>
        </p:pic>
        <p:pic>
          <p:nvPicPr>
            <p:cNvPr id="17" name="Afbeelding 16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34D2983D-CBF3-ACDF-4DA9-2BE8B92C74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8749653" y="227111"/>
              <a:ext cx="3524026" cy="2264039"/>
            </a:xfrm>
            <a:prstGeom prst="rect">
              <a:avLst/>
            </a:prstGeom>
          </p:spPr>
        </p:pic>
      </p:grpSp>
      <p:grpSp>
        <p:nvGrpSpPr>
          <p:cNvPr id="18" name="Groep 17">
            <a:extLst>
              <a:ext uri="{FF2B5EF4-FFF2-40B4-BE49-F238E27FC236}">
                <a16:creationId xmlns:a16="http://schemas.microsoft.com/office/drawing/2014/main" id="{618B360A-1367-AE97-3BB4-49BD42746674}"/>
              </a:ext>
            </a:extLst>
          </p:cNvPr>
          <p:cNvGrpSpPr/>
          <p:nvPr/>
        </p:nvGrpSpPr>
        <p:grpSpPr>
          <a:xfrm>
            <a:off x="10093411" y="5098507"/>
            <a:ext cx="2031164" cy="1460248"/>
            <a:chOff x="4177449" y="4612007"/>
            <a:chExt cx="2861869" cy="1862483"/>
          </a:xfrm>
        </p:grpSpPr>
        <p:pic>
          <p:nvPicPr>
            <p:cNvPr id="19" name="Picture 4" descr="Male Eye Drawing at GetDrawings | Free download">
              <a:extLst>
                <a:ext uri="{FF2B5EF4-FFF2-40B4-BE49-F238E27FC236}">
                  <a16:creationId xmlns:a16="http://schemas.microsoft.com/office/drawing/2014/main" id="{30C0FB51-DB48-9CBB-C55B-D7A2905E44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Afbeelding 1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26FB1DB5-4BF1-0384-2712-284CFF3E41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8" cy="18624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270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4469790-ED3B-8D1C-BFEB-62E607F039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3B47E95C-9C17-C779-4A08-CD8865168A03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15047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70660487-85AA-7D7E-79CB-1D8FFEDFE837}"/>
              </a:ext>
            </a:extLst>
          </p:cNvPr>
          <p:cNvCxnSpPr>
            <a:cxnSpLocks/>
          </p:cNvCxnSpPr>
          <p:nvPr/>
        </p:nvCxnSpPr>
        <p:spPr>
          <a:xfrm flipH="1">
            <a:off x="5717894" y="3345084"/>
            <a:ext cx="13889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921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D7CADCF-DEAD-0323-48D7-4EB19D3C6D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AC54D850-BDC0-F0B9-2EFF-32A405A931EE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35881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6F0159E7-6C0E-70E6-7550-90A8CF6A9704}"/>
              </a:ext>
            </a:extLst>
          </p:cNvPr>
          <p:cNvCxnSpPr>
            <a:cxnSpLocks/>
          </p:cNvCxnSpPr>
          <p:nvPr/>
        </p:nvCxnSpPr>
        <p:spPr>
          <a:xfrm flipH="1">
            <a:off x="5521124" y="3345084"/>
            <a:ext cx="33566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13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9FA3361-9765-A43A-54A6-E355A90B10A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E6852D57-5811-A227-2754-989063E1363F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54401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10D76AD5-C042-549B-8798-67D514EA3132}"/>
              </a:ext>
            </a:extLst>
          </p:cNvPr>
          <p:cNvCxnSpPr>
            <a:cxnSpLocks/>
          </p:cNvCxnSpPr>
          <p:nvPr/>
        </p:nvCxnSpPr>
        <p:spPr>
          <a:xfrm flipH="1">
            <a:off x="5220182" y="3345084"/>
            <a:ext cx="63660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83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176F8A5-BBFC-9E4C-C8CE-344E2BE6995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468CBB2D-88A2-5050-8FAE-3C76CD3CE59B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87967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2BBF3404-0663-D11C-F5A1-B7C810F874B4}"/>
              </a:ext>
            </a:extLst>
          </p:cNvPr>
          <p:cNvCxnSpPr>
            <a:cxnSpLocks/>
          </p:cNvCxnSpPr>
          <p:nvPr/>
        </p:nvCxnSpPr>
        <p:spPr>
          <a:xfrm flipH="1">
            <a:off x="4757195" y="3345084"/>
            <a:ext cx="109959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1519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F024464-FBBB-788B-FFAB-E2DF88FAD6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D91D598F-4B7B-2946-1773-B5486DD74987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121534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DE0CEB1A-9BED-BC73-BA8E-1168BC78E281}"/>
              </a:ext>
            </a:extLst>
          </p:cNvPr>
          <p:cNvCxnSpPr>
            <a:cxnSpLocks/>
          </p:cNvCxnSpPr>
          <p:nvPr/>
        </p:nvCxnSpPr>
        <p:spPr>
          <a:xfrm flipH="1">
            <a:off x="4213185" y="3345084"/>
            <a:ext cx="164360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02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91A9E6B-E9DF-0CED-1113-5A101CDC40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D8CD8472-46BF-6622-521D-4948C23A962C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172462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F436F694-7CB9-09AA-9890-E80FDEFFC67A}"/>
              </a:ext>
            </a:extLst>
          </p:cNvPr>
          <p:cNvCxnSpPr>
            <a:cxnSpLocks/>
          </p:cNvCxnSpPr>
          <p:nvPr/>
        </p:nvCxnSpPr>
        <p:spPr>
          <a:xfrm flipH="1">
            <a:off x="3923818" y="3345084"/>
            <a:ext cx="193297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598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95F39BD-80A7-7337-D6B4-7C551BE20A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AA37AB4C-3F21-C3AF-6D28-20093CD2BFE2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228021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BF770DD4-53D9-8DD8-C0BE-144A00546E9D}"/>
              </a:ext>
            </a:extLst>
          </p:cNvPr>
          <p:cNvCxnSpPr>
            <a:cxnSpLocks/>
          </p:cNvCxnSpPr>
          <p:nvPr/>
        </p:nvCxnSpPr>
        <p:spPr>
          <a:xfrm flipH="1">
            <a:off x="3472405" y="3345084"/>
            <a:ext cx="238438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AC196C8-7C3C-299A-F82B-E731A7284D5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F6E176BB-87AB-14B0-E69D-7982888BDEEB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278949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1762066C-C8F3-ACAB-1E17-58B18FBEB136}"/>
              </a:ext>
            </a:extLst>
          </p:cNvPr>
          <p:cNvCxnSpPr>
            <a:cxnSpLocks/>
          </p:cNvCxnSpPr>
          <p:nvPr/>
        </p:nvCxnSpPr>
        <p:spPr>
          <a:xfrm flipH="1">
            <a:off x="3148314" y="3345084"/>
            <a:ext cx="270847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365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6D0D5E6-490F-9B54-F1DF-5F6A3AC31C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EC8EF8EF-8CB1-849E-A437-2FBEBB726BC2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31714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C8DB9FDD-FE1E-A7D0-9F9F-3419097D5073}"/>
              </a:ext>
            </a:extLst>
          </p:cNvPr>
          <p:cNvCxnSpPr>
            <a:cxnSpLocks/>
          </p:cNvCxnSpPr>
          <p:nvPr/>
        </p:nvCxnSpPr>
        <p:spPr>
          <a:xfrm flipH="1">
            <a:off x="2766349" y="3345084"/>
            <a:ext cx="309044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98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689FD7B-233F-9D19-9F3C-05712AE362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6A208FF0-8CF2-D3C5-8B3B-F7F2244D8AA4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346083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F790624D-0687-71C2-53B5-4D6E8CA47E52}"/>
              </a:ext>
            </a:extLst>
          </p:cNvPr>
          <p:cNvCxnSpPr>
            <a:cxnSpLocks/>
          </p:cNvCxnSpPr>
          <p:nvPr/>
        </p:nvCxnSpPr>
        <p:spPr>
          <a:xfrm flipH="1">
            <a:off x="2534856" y="3345084"/>
            <a:ext cx="332193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039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18" name="Groep 17">
            <a:extLst>
              <a:ext uri="{FF2B5EF4-FFF2-40B4-BE49-F238E27FC236}">
                <a16:creationId xmlns:a16="http://schemas.microsoft.com/office/drawing/2014/main" id="{4B1C8627-F88C-2022-FC5B-37167FD8C926}"/>
              </a:ext>
            </a:extLst>
          </p:cNvPr>
          <p:cNvGrpSpPr/>
          <p:nvPr/>
        </p:nvGrpSpPr>
        <p:grpSpPr>
          <a:xfrm>
            <a:off x="10093411" y="5098507"/>
            <a:ext cx="2031164" cy="1460248"/>
            <a:chOff x="4177449" y="4612007"/>
            <a:chExt cx="2861869" cy="1862483"/>
          </a:xfrm>
        </p:grpSpPr>
        <p:pic>
          <p:nvPicPr>
            <p:cNvPr id="19" name="Picture 4" descr="Male Eye Drawing at GetDrawings | Free download">
              <a:extLst>
                <a:ext uri="{FF2B5EF4-FFF2-40B4-BE49-F238E27FC236}">
                  <a16:creationId xmlns:a16="http://schemas.microsoft.com/office/drawing/2014/main" id="{5A223D06-1B08-C835-130B-B59792F838F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Afbeelding 1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4B5D61CF-BBAB-2CDF-50CD-09C3DEC73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8" cy="1862483"/>
            </a:xfrm>
            <a:prstGeom prst="rect">
              <a:avLst/>
            </a:prstGeom>
          </p:spPr>
        </p:pic>
      </p:grpSp>
      <p:grpSp>
        <p:nvGrpSpPr>
          <p:cNvPr id="27" name="Groep 26">
            <a:extLst>
              <a:ext uri="{FF2B5EF4-FFF2-40B4-BE49-F238E27FC236}">
                <a16:creationId xmlns:a16="http://schemas.microsoft.com/office/drawing/2014/main" id="{EF1B2A7B-5CE9-BB55-D0A1-0CAAF0729529}"/>
              </a:ext>
            </a:extLst>
          </p:cNvPr>
          <p:cNvGrpSpPr/>
          <p:nvPr/>
        </p:nvGrpSpPr>
        <p:grpSpPr>
          <a:xfrm>
            <a:off x="-37154" y="-402882"/>
            <a:ext cx="11680839" cy="7507597"/>
            <a:chOff x="-37154" y="-402882"/>
            <a:chExt cx="11680839" cy="7507597"/>
          </a:xfrm>
        </p:grpSpPr>
        <p:pic>
          <p:nvPicPr>
            <p:cNvPr id="28" name="Afbeelding 27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F6DC7B67-7393-D7B7-8AAB-CA29B8D91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254916" y="4272577"/>
              <a:ext cx="3448658" cy="2215618"/>
            </a:xfrm>
            <a:prstGeom prst="rect">
              <a:avLst/>
            </a:prstGeom>
          </p:spPr>
        </p:pic>
        <p:pic>
          <p:nvPicPr>
            <p:cNvPr id="29" name="Afbeelding 28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5BF8C9C9-CD75-7B98-07DC-E94D1D648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37154" y="476810"/>
              <a:ext cx="3273681" cy="2103203"/>
            </a:xfrm>
            <a:prstGeom prst="rect">
              <a:avLst/>
            </a:prstGeom>
          </p:spPr>
        </p:pic>
        <p:pic>
          <p:nvPicPr>
            <p:cNvPr id="30" name="Afbeelding 2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4231205D-ABC0-380A-15DE-5892E40277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8749653" y="227111"/>
              <a:ext cx="3524026" cy="2264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7733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E277071-A11C-618B-6B18-07927C7B2F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218DE371-D42E-9981-ED01-484332F47521}"/>
              </a:ext>
            </a:extLst>
          </p:cNvPr>
          <p:cNvCxnSpPr>
            <a:cxnSpLocks/>
          </p:cNvCxnSpPr>
          <p:nvPr/>
        </p:nvCxnSpPr>
        <p:spPr>
          <a:xfrm>
            <a:off x="5856790" y="3345084"/>
            <a:ext cx="364602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3F8B96CB-1434-C997-38DF-61413757E551}"/>
              </a:ext>
            </a:extLst>
          </p:cNvPr>
          <p:cNvCxnSpPr>
            <a:cxnSpLocks/>
          </p:cNvCxnSpPr>
          <p:nvPr/>
        </p:nvCxnSpPr>
        <p:spPr>
          <a:xfrm flipH="1">
            <a:off x="2257063" y="3345084"/>
            <a:ext cx="359972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87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2" name="Picture 4" descr="Transparent Stop Sign Png - PNG Image Collection">
            <a:extLst>
              <a:ext uri="{FF2B5EF4-FFF2-40B4-BE49-F238E27FC236}">
                <a16:creationId xmlns:a16="http://schemas.microsoft.com/office/drawing/2014/main" id="{4F14B4FC-9CE5-2754-950B-DC5BB0F9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2027">
            <a:off x="11898039" y="1015796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68610" name="Picture 2" descr="Transparent Stop Sign Png - PNG Image Collection">
            <a:extLst>
              <a:ext uri="{FF2B5EF4-FFF2-40B4-BE49-F238E27FC236}">
                <a16:creationId xmlns:a16="http://schemas.microsoft.com/office/drawing/2014/main" id="{09BF84B2-5A05-8A2F-FDCA-BADF917C15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7659">
            <a:off x="-3824833" y="1970738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51C2F1A-0D62-1683-2F3E-54B59B149F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16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331B34F-CDAD-536A-550D-6B06403CEE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3" name="Picture 4" descr="Transparent Stop Sign Png - PNG Image Collection">
            <a:extLst>
              <a:ext uri="{FF2B5EF4-FFF2-40B4-BE49-F238E27FC236}">
                <a16:creationId xmlns:a16="http://schemas.microsoft.com/office/drawing/2014/main" id="{7385610F-E68B-9C8A-8AAA-9A63B91CA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2027">
            <a:off x="10553285" y="1015796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ransparent Stop Sign Png - PNG Image Collection">
            <a:extLst>
              <a:ext uri="{FF2B5EF4-FFF2-40B4-BE49-F238E27FC236}">
                <a16:creationId xmlns:a16="http://schemas.microsoft.com/office/drawing/2014/main" id="{2E9FC8F0-36EB-268E-8683-AAB72F7C7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7659">
            <a:off x="-2520573" y="1736276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308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6EE8C84-9A63-AA1F-FE15-F8D2AB9561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3" name="Picture 4" descr="Transparent Stop Sign Png - PNG Image Collection">
            <a:extLst>
              <a:ext uri="{FF2B5EF4-FFF2-40B4-BE49-F238E27FC236}">
                <a16:creationId xmlns:a16="http://schemas.microsoft.com/office/drawing/2014/main" id="{1890A907-5D4C-D030-12C2-ABB6E81AA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2027">
            <a:off x="9414617" y="1089416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4" name="Picture 2" descr="Transparent Stop Sign Png - PNG Image Collection">
            <a:extLst>
              <a:ext uri="{FF2B5EF4-FFF2-40B4-BE49-F238E27FC236}">
                <a16:creationId xmlns:a16="http://schemas.microsoft.com/office/drawing/2014/main" id="{314C6BF5-4AE2-22CC-D7C4-A4F555F41D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7659">
            <a:off x="-1113804" y="1572152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59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0B271655-741D-4043-B83E-9000B675CE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3" name="Picture 4" descr="Transparent Stop Sign Png - PNG Image Collection">
            <a:extLst>
              <a:ext uri="{FF2B5EF4-FFF2-40B4-BE49-F238E27FC236}">
                <a16:creationId xmlns:a16="http://schemas.microsoft.com/office/drawing/2014/main" id="{2714A5BE-C291-8BB1-1B48-0077E751C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2027">
            <a:off x="8296880" y="1247805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4" name="Picture 2" descr="Transparent Stop Sign Png - PNG Image Collection">
            <a:extLst>
              <a:ext uri="{FF2B5EF4-FFF2-40B4-BE49-F238E27FC236}">
                <a16:creationId xmlns:a16="http://schemas.microsoft.com/office/drawing/2014/main" id="{A2C2612B-0BC8-5C45-7DF8-B13C4912E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7659">
            <a:off x="309972" y="1244754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74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AA272F66-0C93-5C44-B68A-7B9BE0C8B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3" name="Picture 4" descr="Transparent Stop Sign Png - PNG Image Collection">
            <a:extLst>
              <a:ext uri="{FF2B5EF4-FFF2-40B4-BE49-F238E27FC236}">
                <a16:creationId xmlns:a16="http://schemas.microsoft.com/office/drawing/2014/main" id="{B47E7BEB-AEE2-B6E7-4E7B-580A8AB0F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2027">
            <a:off x="8548536" y="1244754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4" name="Picture 2" descr="Transparent Stop Sign Png - PNG Image Collection">
            <a:extLst>
              <a:ext uri="{FF2B5EF4-FFF2-40B4-BE49-F238E27FC236}">
                <a16:creationId xmlns:a16="http://schemas.microsoft.com/office/drawing/2014/main" id="{A0917C35-E419-24E6-9537-930990528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7659">
            <a:off x="301700" y="1086366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589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EBBE535-8DFE-A2D5-1261-939F075EB4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3" name="Picture 4" descr="Transparent Stop Sign Png - PNG Image Collection">
            <a:extLst>
              <a:ext uri="{FF2B5EF4-FFF2-40B4-BE49-F238E27FC236}">
                <a16:creationId xmlns:a16="http://schemas.microsoft.com/office/drawing/2014/main" id="{152D7D57-47F4-774B-4A9A-A193A7658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2027">
            <a:off x="10025062" y="986120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pic>
        <p:nvPicPr>
          <p:cNvPr id="4" name="Picture 2" descr="Transparent Stop Sign Png - PNG Image Collection">
            <a:extLst>
              <a:ext uri="{FF2B5EF4-FFF2-40B4-BE49-F238E27FC236}">
                <a16:creationId xmlns:a16="http://schemas.microsoft.com/office/drawing/2014/main" id="{8F03CF5F-5071-C457-813B-0B1A810C3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7659">
            <a:off x="-1093921" y="1526106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28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Transparent Stop Sign Png - PNG Image Collection">
            <a:extLst>
              <a:ext uri="{FF2B5EF4-FFF2-40B4-BE49-F238E27FC236}">
                <a16:creationId xmlns:a16="http://schemas.microsoft.com/office/drawing/2014/main" id="{F76AF2E1-5E8F-641A-2872-B980051B3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2027">
            <a:off x="10199649" y="1129141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7CA6C4A-0128-D196-506C-AF21B14759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4" name="Picture 2" descr="Transparent Stop Sign Png - PNG Image Collection">
            <a:extLst>
              <a:ext uri="{FF2B5EF4-FFF2-40B4-BE49-F238E27FC236}">
                <a16:creationId xmlns:a16="http://schemas.microsoft.com/office/drawing/2014/main" id="{14B9230B-67FF-B57E-8EA4-58AA28484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7659">
            <a:off x="-2166937" y="1479215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976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0E77905-91A5-ECA8-C2E4-FDCED0250A2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pic>
        <p:nvPicPr>
          <p:cNvPr id="3" name="Picture 4" descr="Transparent Stop Sign Png - PNG Image Collection">
            <a:extLst>
              <a:ext uri="{FF2B5EF4-FFF2-40B4-BE49-F238E27FC236}">
                <a16:creationId xmlns:a16="http://schemas.microsoft.com/office/drawing/2014/main" id="{D0816414-5D48-E905-5B08-71CD1AD34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62027">
            <a:off x="11586714" y="1129141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ransparent Stop Sign Png - PNG Image Collection">
            <a:extLst>
              <a:ext uri="{FF2B5EF4-FFF2-40B4-BE49-F238E27FC236}">
                <a16:creationId xmlns:a16="http://schemas.microsoft.com/office/drawing/2014/main" id="{FCEAA169-1251-1C63-B0EF-46AF165ED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7659">
            <a:off x="-3784722" y="1619893"/>
            <a:ext cx="4333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3811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FC42DD4-99E6-9053-545F-2F5BE37B86C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35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1" name="Groep 20">
            <a:extLst>
              <a:ext uri="{FF2B5EF4-FFF2-40B4-BE49-F238E27FC236}">
                <a16:creationId xmlns:a16="http://schemas.microsoft.com/office/drawing/2014/main" id="{D9051858-A6CB-FB99-1663-9205FCD425A0}"/>
              </a:ext>
            </a:extLst>
          </p:cNvPr>
          <p:cNvGrpSpPr/>
          <p:nvPr/>
        </p:nvGrpSpPr>
        <p:grpSpPr>
          <a:xfrm>
            <a:off x="10093411" y="5098507"/>
            <a:ext cx="2031164" cy="1460248"/>
            <a:chOff x="4177449" y="4612007"/>
            <a:chExt cx="2861869" cy="1862483"/>
          </a:xfrm>
        </p:grpSpPr>
        <p:pic>
          <p:nvPicPr>
            <p:cNvPr id="22" name="Picture 4" descr="Male Eye Drawing at GetDrawings | Free download">
              <a:extLst>
                <a:ext uri="{FF2B5EF4-FFF2-40B4-BE49-F238E27FC236}">
                  <a16:creationId xmlns:a16="http://schemas.microsoft.com/office/drawing/2014/main" id="{AC678DAC-482F-17CB-1DA8-7113108441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Afbeelding 2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BF2A3B54-43BC-CDB3-7979-C80EFAFAB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8" cy="1862483"/>
            </a:xfrm>
            <a:prstGeom prst="rect">
              <a:avLst/>
            </a:prstGeom>
          </p:spPr>
        </p:pic>
      </p:grpSp>
      <p:grpSp>
        <p:nvGrpSpPr>
          <p:cNvPr id="26" name="Groep 25">
            <a:extLst>
              <a:ext uri="{FF2B5EF4-FFF2-40B4-BE49-F238E27FC236}">
                <a16:creationId xmlns:a16="http://schemas.microsoft.com/office/drawing/2014/main" id="{412CA1BC-51E2-B50A-5D74-0B3BE616E605}"/>
              </a:ext>
            </a:extLst>
          </p:cNvPr>
          <p:cNvGrpSpPr/>
          <p:nvPr/>
        </p:nvGrpSpPr>
        <p:grpSpPr>
          <a:xfrm>
            <a:off x="-37154" y="-483907"/>
            <a:ext cx="11680839" cy="7449723"/>
            <a:chOff x="-37154" y="-483907"/>
            <a:chExt cx="11680839" cy="7449723"/>
          </a:xfrm>
        </p:grpSpPr>
        <p:pic>
          <p:nvPicPr>
            <p:cNvPr id="27" name="Afbeelding 26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FF17A16D-E308-B304-3CB6-086AC6D43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58849">
              <a:off x="370666" y="4133678"/>
              <a:ext cx="3448658" cy="2215618"/>
            </a:xfrm>
            <a:prstGeom prst="rect">
              <a:avLst/>
            </a:prstGeom>
          </p:spPr>
        </p:pic>
        <p:pic>
          <p:nvPicPr>
            <p:cNvPr id="28" name="Afbeelding 27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4E17E2D7-EDCE-8F2B-F358-A9C202624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371391">
              <a:off x="-37154" y="627285"/>
              <a:ext cx="3273681" cy="2103203"/>
            </a:xfrm>
            <a:prstGeom prst="rect">
              <a:avLst/>
            </a:prstGeom>
          </p:spPr>
        </p:pic>
        <p:pic>
          <p:nvPicPr>
            <p:cNvPr id="29" name="Afbeelding 28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8A19EFAE-FC76-0F99-719D-5C6640BE0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463964">
              <a:off x="8749653" y="146086"/>
              <a:ext cx="3524026" cy="2264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940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7060D5A-A67D-1857-FBA4-8D54335A2C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4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AF89F8A-C0CD-DB67-F943-5F110930B87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177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0AC94D3-2E47-C5AC-D593-956B3298C4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1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6DD2059-A556-861A-63AB-C1511A4558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18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8405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066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8BC75ED-F970-C0E5-9D76-768263439E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30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53EFE852-06FF-4DD8-7378-9F09BF7A46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62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23FAA78-A2FA-1C02-2EF1-EFF44DD938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52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11EF2D7-4E2F-F652-AE67-6B5E66DBF2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15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21FCD60-55B8-AE5D-D6B5-85DAC40EB4D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ADDA9ACD-22B3-8CAE-5611-1CEB7CAC4B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13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18" name="Groep 17">
            <a:extLst>
              <a:ext uri="{FF2B5EF4-FFF2-40B4-BE49-F238E27FC236}">
                <a16:creationId xmlns:a16="http://schemas.microsoft.com/office/drawing/2014/main" id="{7E2B3511-AD6D-A2A8-4B6A-2C7392D39BCB}"/>
              </a:ext>
            </a:extLst>
          </p:cNvPr>
          <p:cNvGrpSpPr/>
          <p:nvPr/>
        </p:nvGrpSpPr>
        <p:grpSpPr>
          <a:xfrm>
            <a:off x="10093411" y="5098507"/>
            <a:ext cx="2031164" cy="1460248"/>
            <a:chOff x="4177449" y="4612007"/>
            <a:chExt cx="2861869" cy="1862483"/>
          </a:xfrm>
        </p:grpSpPr>
        <p:pic>
          <p:nvPicPr>
            <p:cNvPr id="19" name="Picture 4" descr="Male Eye Drawing at GetDrawings | Free download">
              <a:extLst>
                <a:ext uri="{FF2B5EF4-FFF2-40B4-BE49-F238E27FC236}">
                  <a16:creationId xmlns:a16="http://schemas.microsoft.com/office/drawing/2014/main" id="{CFFC3775-4366-BED8-8CCE-33F4E8CDCC3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Afbeelding 1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0FD487D9-07AD-26C8-BD64-8507C0BA6C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8" cy="1862483"/>
            </a:xfrm>
            <a:prstGeom prst="rect">
              <a:avLst/>
            </a:prstGeom>
          </p:spPr>
        </p:pic>
      </p:grpSp>
      <p:grpSp>
        <p:nvGrpSpPr>
          <p:cNvPr id="22" name="Groep 21">
            <a:extLst>
              <a:ext uri="{FF2B5EF4-FFF2-40B4-BE49-F238E27FC236}">
                <a16:creationId xmlns:a16="http://schemas.microsoft.com/office/drawing/2014/main" id="{A1F34CF5-3919-F0D7-2275-2734572D51B9}"/>
              </a:ext>
            </a:extLst>
          </p:cNvPr>
          <p:cNvGrpSpPr/>
          <p:nvPr/>
        </p:nvGrpSpPr>
        <p:grpSpPr>
          <a:xfrm>
            <a:off x="-37154" y="-483907"/>
            <a:ext cx="11680839" cy="7449723"/>
            <a:chOff x="-37154" y="-483907"/>
            <a:chExt cx="11680839" cy="7449723"/>
          </a:xfrm>
        </p:grpSpPr>
        <p:pic>
          <p:nvPicPr>
            <p:cNvPr id="23" name="Afbeelding 2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499DE877-1FA3-00F4-EED5-27A2E8DE15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58849">
              <a:off x="370666" y="4133678"/>
              <a:ext cx="3448658" cy="2215618"/>
            </a:xfrm>
            <a:prstGeom prst="rect">
              <a:avLst/>
            </a:prstGeom>
          </p:spPr>
        </p:pic>
        <p:pic>
          <p:nvPicPr>
            <p:cNvPr id="24" name="Afbeelding 2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7433B99B-599F-60A5-C404-ACDD24DA0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371391">
              <a:off x="-37154" y="627285"/>
              <a:ext cx="3273681" cy="2103203"/>
            </a:xfrm>
            <a:prstGeom prst="rect">
              <a:avLst/>
            </a:prstGeom>
          </p:spPr>
        </p:pic>
        <p:pic>
          <p:nvPicPr>
            <p:cNvPr id="25" name="Afbeelding 2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F61684D4-9619-1D89-196D-7A7E31103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463964">
              <a:off x="8749653" y="146086"/>
              <a:ext cx="3524026" cy="2264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814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356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59C051D3-B180-AB4B-870B-38CF978F10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020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91FCD63-6811-9F35-6612-091B690892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478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4FFBB97-5063-EE2A-193C-B8E72F728B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194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090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55113" y="426764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10AA1E8-C2FE-610C-A8E5-83BF744DD1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4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52BE76E-F7F6-B166-2DCC-C9D24E70ED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726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785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C2F2BF5-AE8A-3111-E2D2-593888CE98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99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CF97D88-BE6A-9C13-8F6D-1765FD1732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739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A7DAA687-03EE-AF5F-4403-C447B1BDE1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DEA35964-7221-44C1-115E-AF19C7B52AC0}"/>
              </a:ext>
            </a:extLst>
          </p:cNvPr>
          <p:cNvCxnSpPr>
            <a:cxnSpLocks/>
          </p:cNvCxnSpPr>
          <p:nvPr/>
        </p:nvCxnSpPr>
        <p:spPr>
          <a:xfrm flipV="1">
            <a:off x="9489440" y="3129280"/>
            <a:ext cx="0" cy="2755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>
            <a:extLst>
              <a:ext uri="{FF2B5EF4-FFF2-40B4-BE49-F238E27FC236}">
                <a16:creationId xmlns:a16="http://schemas.microsoft.com/office/drawing/2014/main" id="{B75DD7B6-CAE0-6D41-5D2D-599E28058166}"/>
              </a:ext>
            </a:extLst>
          </p:cNvPr>
          <p:cNvCxnSpPr>
            <a:cxnSpLocks/>
          </p:cNvCxnSpPr>
          <p:nvPr/>
        </p:nvCxnSpPr>
        <p:spPr>
          <a:xfrm flipV="1">
            <a:off x="2275840" y="3129280"/>
            <a:ext cx="0" cy="2755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53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8A4617A-91E5-C4BE-963D-FAF7484827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8D9256FC-4B7C-92B3-E588-5B9E40B6AAD4}"/>
              </a:ext>
            </a:extLst>
          </p:cNvPr>
          <p:cNvCxnSpPr>
            <a:cxnSpLocks/>
          </p:cNvCxnSpPr>
          <p:nvPr/>
        </p:nvCxnSpPr>
        <p:spPr>
          <a:xfrm flipV="1">
            <a:off x="9489440" y="3048000"/>
            <a:ext cx="0" cy="3568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D59E6F89-D8FA-4B23-57B9-302B7FD381CC}"/>
              </a:ext>
            </a:extLst>
          </p:cNvPr>
          <p:cNvCxnSpPr>
            <a:cxnSpLocks/>
          </p:cNvCxnSpPr>
          <p:nvPr/>
        </p:nvCxnSpPr>
        <p:spPr>
          <a:xfrm flipV="1">
            <a:off x="2275840" y="3017520"/>
            <a:ext cx="0" cy="3873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618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071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A256DFD-60C7-86FD-9FCA-DD3CC4E952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516A4A85-A4AC-A230-0A56-ECFB5C2A938F}"/>
              </a:ext>
            </a:extLst>
          </p:cNvPr>
          <p:cNvCxnSpPr>
            <a:cxnSpLocks/>
          </p:cNvCxnSpPr>
          <p:nvPr/>
        </p:nvCxnSpPr>
        <p:spPr>
          <a:xfrm flipV="1">
            <a:off x="9489440" y="2885440"/>
            <a:ext cx="0" cy="5193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30AF3BD5-1E9B-03CC-18E1-5A62E01F283B}"/>
              </a:ext>
            </a:extLst>
          </p:cNvPr>
          <p:cNvCxnSpPr>
            <a:cxnSpLocks/>
          </p:cNvCxnSpPr>
          <p:nvPr/>
        </p:nvCxnSpPr>
        <p:spPr>
          <a:xfrm flipV="1">
            <a:off x="2275840" y="2865120"/>
            <a:ext cx="0" cy="5397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998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77A61FE3-52A5-1C83-0BD4-5588C5A33383}"/>
              </a:ext>
            </a:extLst>
          </p:cNvPr>
          <p:cNvGrpSpPr/>
          <p:nvPr/>
        </p:nvGrpSpPr>
        <p:grpSpPr>
          <a:xfrm>
            <a:off x="-37154" y="-402882"/>
            <a:ext cx="11680839" cy="7507597"/>
            <a:chOff x="-37154" y="-402882"/>
            <a:chExt cx="11680839" cy="7507597"/>
          </a:xfrm>
        </p:grpSpPr>
        <p:pic>
          <p:nvPicPr>
            <p:cNvPr id="9" name="Afbeelding 8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E1B997EF-534A-9196-5AA4-FA8CAC2BA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254916" y="4272577"/>
              <a:ext cx="3448658" cy="2215618"/>
            </a:xfrm>
            <a:prstGeom prst="rect">
              <a:avLst/>
            </a:prstGeom>
          </p:spPr>
        </p:pic>
        <p:pic>
          <p:nvPicPr>
            <p:cNvPr id="10" name="Afbeelding 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9D78CDD4-056F-68A0-B80C-5B0FDC92B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37154" y="476810"/>
              <a:ext cx="3273681" cy="2103203"/>
            </a:xfrm>
            <a:prstGeom prst="rect">
              <a:avLst/>
            </a:prstGeom>
          </p:spPr>
        </p:pic>
        <p:pic>
          <p:nvPicPr>
            <p:cNvPr id="11" name="Afbeelding 10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BAB38819-A17D-1A7D-F874-C9564878D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8749653" y="227111"/>
              <a:ext cx="3524026" cy="2264039"/>
            </a:xfrm>
            <a:prstGeom prst="rect">
              <a:avLst/>
            </a:prstGeom>
          </p:spPr>
        </p:pic>
      </p:grpSp>
      <p:grpSp>
        <p:nvGrpSpPr>
          <p:cNvPr id="12" name="Groep 11">
            <a:extLst>
              <a:ext uri="{FF2B5EF4-FFF2-40B4-BE49-F238E27FC236}">
                <a16:creationId xmlns:a16="http://schemas.microsoft.com/office/drawing/2014/main" id="{5E093C91-F150-59A2-BAC3-E85AE61F324B}"/>
              </a:ext>
            </a:extLst>
          </p:cNvPr>
          <p:cNvGrpSpPr/>
          <p:nvPr/>
        </p:nvGrpSpPr>
        <p:grpSpPr>
          <a:xfrm>
            <a:off x="10093411" y="5098507"/>
            <a:ext cx="2031164" cy="1460248"/>
            <a:chOff x="4177449" y="4612007"/>
            <a:chExt cx="2861869" cy="1862483"/>
          </a:xfrm>
        </p:grpSpPr>
        <p:pic>
          <p:nvPicPr>
            <p:cNvPr id="13" name="Picture 4" descr="Male Eye Drawing at GetDrawings | Free download">
              <a:extLst>
                <a:ext uri="{FF2B5EF4-FFF2-40B4-BE49-F238E27FC236}">
                  <a16:creationId xmlns:a16="http://schemas.microsoft.com/office/drawing/2014/main" id="{AC10D0FB-BEB1-92EB-59A2-3F60C7DCA7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Afbeelding 1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CF9BFF69-C4A6-2CE9-4E34-949B17383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8" cy="18624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417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02A159F-BED7-7E15-6EF5-3677422254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7F2FC4ED-4477-8F1C-699E-83A77B83B50B}"/>
              </a:ext>
            </a:extLst>
          </p:cNvPr>
          <p:cNvCxnSpPr>
            <a:cxnSpLocks/>
          </p:cNvCxnSpPr>
          <p:nvPr/>
        </p:nvCxnSpPr>
        <p:spPr>
          <a:xfrm flipV="1">
            <a:off x="9489440" y="2702560"/>
            <a:ext cx="0" cy="7022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5883A62F-5BB1-E413-CCE1-F51303FD90CB}"/>
              </a:ext>
            </a:extLst>
          </p:cNvPr>
          <p:cNvCxnSpPr>
            <a:cxnSpLocks/>
          </p:cNvCxnSpPr>
          <p:nvPr/>
        </p:nvCxnSpPr>
        <p:spPr>
          <a:xfrm flipV="1">
            <a:off x="2275840" y="2743200"/>
            <a:ext cx="0" cy="6616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18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02244726-25BB-B5B3-E548-5D82E4B461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4B1CC503-B9F8-7C5C-E6C1-809E6CC9C129}"/>
              </a:ext>
            </a:extLst>
          </p:cNvPr>
          <p:cNvCxnSpPr>
            <a:cxnSpLocks/>
          </p:cNvCxnSpPr>
          <p:nvPr/>
        </p:nvCxnSpPr>
        <p:spPr>
          <a:xfrm flipV="1">
            <a:off x="9489440" y="2458720"/>
            <a:ext cx="0" cy="9461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831406E6-DFA0-EFD9-854F-D2E1B18E10DD}"/>
              </a:ext>
            </a:extLst>
          </p:cNvPr>
          <p:cNvCxnSpPr>
            <a:cxnSpLocks/>
          </p:cNvCxnSpPr>
          <p:nvPr/>
        </p:nvCxnSpPr>
        <p:spPr>
          <a:xfrm flipV="1">
            <a:off x="2275840" y="2509520"/>
            <a:ext cx="0" cy="8953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599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18EEC72C-98F4-B637-C018-96FFC5D86C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4D9AA7C3-E416-FEB2-D158-63391E1E4D9F}"/>
              </a:ext>
            </a:extLst>
          </p:cNvPr>
          <p:cNvCxnSpPr>
            <a:cxnSpLocks/>
          </p:cNvCxnSpPr>
          <p:nvPr/>
        </p:nvCxnSpPr>
        <p:spPr>
          <a:xfrm flipV="1">
            <a:off x="9489440" y="2458720"/>
            <a:ext cx="0" cy="9461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92A206A5-FCA9-ECD1-C915-56B3E59D7AC3}"/>
              </a:ext>
            </a:extLst>
          </p:cNvPr>
          <p:cNvCxnSpPr>
            <a:cxnSpLocks/>
          </p:cNvCxnSpPr>
          <p:nvPr/>
        </p:nvCxnSpPr>
        <p:spPr>
          <a:xfrm flipV="1">
            <a:off x="2275840" y="2509520"/>
            <a:ext cx="0" cy="8953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63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0203381-6DC4-3497-5354-62480569A6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6F5C3A01-2B20-36DC-C6E2-223943C59491}"/>
              </a:ext>
            </a:extLst>
          </p:cNvPr>
          <p:cNvCxnSpPr>
            <a:cxnSpLocks/>
          </p:cNvCxnSpPr>
          <p:nvPr/>
        </p:nvCxnSpPr>
        <p:spPr>
          <a:xfrm flipV="1">
            <a:off x="9489440" y="2458720"/>
            <a:ext cx="0" cy="9461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62E8E306-C4B5-C5D6-3675-B91150A280F9}"/>
              </a:ext>
            </a:extLst>
          </p:cNvPr>
          <p:cNvCxnSpPr>
            <a:cxnSpLocks/>
          </p:cNvCxnSpPr>
          <p:nvPr/>
        </p:nvCxnSpPr>
        <p:spPr>
          <a:xfrm flipV="1">
            <a:off x="2275840" y="2509520"/>
            <a:ext cx="0" cy="8953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1000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020FA0B-66A3-65B2-FDF4-56E2A071511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1657F0F0-1EE5-3733-7B57-49D1C847382A}"/>
              </a:ext>
            </a:extLst>
          </p:cNvPr>
          <p:cNvCxnSpPr>
            <a:cxnSpLocks/>
          </p:cNvCxnSpPr>
          <p:nvPr/>
        </p:nvCxnSpPr>
        <p:spPr>
          <a:xfrm flipV="1">
            <a:off x="9489440" y="2458720"/>
            <a:ext cx="0" cy="9461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AE65839F-0FDB-C0B4-F70D-1C7D5E3B6A83}"/>
              </a:ext>
            </a:extLst>
          </p:cNvPr>
          <p:cNvCxnSpPr>
            <a:cxnSpLocks/>
          </p:cNvCxnSpPr>
          <p:nvPr/>
        </p:nvCxnSpPr>
        <p:spPr>
          <a:xfrm flipV="1">
            <a:off x="2275840" y="2509520"/>
            <a:ext cx="0" cy="8953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455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4A21AA6-2CB1-1D01-112A-9A6B710BDC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A79F17FB-068F-2BB3-6446-8026B2CD6F6A}"/>
              </a:ext>
            </a:extLst>
          </p:cNvPr>
          <p:cNvCxnSpPr>
            <a:cxnSpLocks/>
          </p:cNvCxnSpPr>
          <p:nvPr/>
        </p:nvCxnSpPr>
        <p:spPr>
          <a:xfrm flipV="1">
            <a:off x="9489440" y="2458720"/>
            <a:ext cx="0" cy="9461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FF3D40A2-37B8-B14F-ED00-581F812BE19A}"/>
              </a:ext>
            </a:extLst>
          </p:cNvPr>
          <p:cNvCxnSpPr>
            <a:cxnSpLocks/>
          </p:cNvCxnSpPr>
          <p:nvPr/>
        </p:nvCxnSpPr>
        <p:spPr>
          <a:xfrm flipV="1">
            <a:off x="2275840" y="2509520"/>
            <a:ext cx="0" cy="8953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783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7AEDCC2-5B96-783B-F813-2784789CF1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11D40EFA-B140-98F4-59B6-4D442F49E11F}"/>
              </a:ext>
            </a:extLst>
          </p:cNvPr>
          <p:cNvCxnSpPr>
            <a:cxnSpLocks/>
          </p:cNvCxnSpPr>
          <p:nvPr/>
        </p:nvCxnSpPr>
        <p:spPr>
          <a:xfrm flipV="1">
            <a:off x="9489440" y="2458720"/>
            <a:ext cx="0" cy="9461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16BBEE77-4637-988C-2C7C-74C42FF9ECD4}"/>
              </a:ext>
            </a:extLst>
          </p:cNvPr>
          <p:cNvCxnSpPr>
            <a:cxnSpLocks/>
          </p:cNvCxnSpPr>
          <p:nvPr/>
        </p:nvCxnSpPr>
        <p:spPr>
          <a:xfrm flipV="1">
            <a:off x="2275840" y="2509520"/>
            <a:ext cx="0" cy="8953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705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8563A01-4A9C-F5BA-44AA-58B4771F03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75959" y="2461147"/>
            <a:ext cx="9884619" cy="179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00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510A9A7-1932-95F7-40E2-31C22F2DEF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-2210698" y="2281365"/>
            <a:ext cx="12203797" cy="221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23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D1E13E6-0CEE-6A6A-F463-71C3E035F1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-4607110" y="2192177"/>
            <a:ext cx="14634291" cy="265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93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9" name="Groep 8">
            <a:extLst>
              <a:ext uri="{FF2B5EF4-FFF2-40B4-BE49-F238E27FC236}">
                <a16:creationId xmlns:a16="http://schemas.microsoft.com/office/drawing/2014/main" id="{B3C5738F-CB16-8F21-D0B0-4C5EE6DB3BB6}"/>
              </a:ext>
            </a:extLst>
          </p:cNvPr>
          <p:cNvGrpSpPr/>
          <p:nvPr/>
        </p:nvGrpSpPr>
        <p:grpSpPr>
          <a:xfrm>
            <a:off x="10093411" y="5098507"/>
            <a:ext cx="2031164" cy="1460248"/>
            <a:chOff x="4177449" y="4612007"/>
            <a:chExt cx="2861869" cy="1862483"/>
          </a:xfrm>
        </p:grpSpPr>
        <p:pic>
          <p:nvPicPr>
            <p:cNvPr id="10" name="Picture 4" descr="Male Eye Drawing at GetDrawings | Free download">
              <a:extLst>
                <a:ext uri="{FF2B5EF4-FFF2-40B4-BE49-F238E27FC236}">
                  <a16:creationId xmlns:a16="http://schemas.microsoft.com/office/drawing/2014/main" id="{C981B40B-E908-CDB8-569A-82C2B130999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Afbeelding 10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27FECF2C-9394-20CC-E87F-D8246EC7C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8" cy="1862483"/>
            </a:xfrm>
            <a:prstGeom prst="rect">
              <a:avLst/>
            </a:prstGeom>
          </p:spPr>
        </p:pic>
      </p:grpSp>
      <p:grpSp>
        <p:nvGrpSpPr>
          <p:cNvPr id="18" name="Groep 17">
            <a:extLst>
              <a:ext uri="{FF2B5EF4-FFF2-40B4-BE49-F238E27FC236}">
                <a16:creationId xmlns:a16="http://schemas.microsoft.com/office/drawing/2014/main" id="{A1DBA0CF-8591-C9C6-E8D0-7799A51F30D6}"/>
              </a:ext>
            </a:extLst>
          </p:cNvPr>
          <p:cNvGrpSpPr/>
          <p:nvPr/>
        </p:nvGrpSpPr>
        <p:grpSpPr>
          <a:xfrm>
            <a:off x="-37154" y="-402882"/>
            <a:ext cx="11680839" cy="7507597"/>
            <a:chOff x="-37154" y="-402882"/>
            <a:chExt cx="11680839" cy="7507597"/>
          </a:xfrm>
        </p:grpSpPr>
        <p:pic>
          <p:nvPicPr>
            <p:cNvPr id="19" name="Afbeelding 18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987E036F-550C-3F92-D971-6A6735AE9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254916" y="4272577"/>
              <a:ext cx="3448658" cy="2215618"/>
            </a:xfrm>
            <a:prstGeom prst="rect">
              <a:avLst/>
            </a:prstGeom>
          </p:spPr>
        </p:pic>
        <p:pic>
          <p:nvPicPr>
            <p:cNvPr id="20" name="Afbeelding 1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2B9FD6F3-D620-7C82-B591-B0B3B720D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37154" y="476810"/>
              <a:ext cx="3273681" cy="2103203"/>
            </a:xfrm>
            <a:prstGeom prst="rect">
              <a:avLst/>
            </a:prstGeom>
          </p:spPr>
        </p:pic>
        <p:pic>
          <p:nvPicPr>
            <p:cNvPr id="21" name="Afbeelding 20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91CC3430-D647-0D80-D164-B899EEA3B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8749653" y="227111"/>
              <a:ext cx="3524026" cy="2264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204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004FE6EA-B612-9D1B-C6D6-E1F0FA81D5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02478">
            <a:off x="-9614246" y="1610109"/>
            <a:ext cx="19712640" cy="357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016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1441C8B-B9D0-74B7-74BF-CD81DD4783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25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A0E020B-134A-68AC-9A79-A4F5266C0B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795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23852A7-72AA-A881-4349-96820D2233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0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807F68D-798A-C8A9-8039-72F7FF2E61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25686FEE-1C58-5C6A-A93C-BBA62218DF4A}"/>
              </a:ext>
            </a:extLst>
          </p:cNvPr>
          <p:cNvCxnSpPr/>
          <p:nvPr/>
        </p:nvCxnSpPr>
        <p:spPr>
          <a:xfrm flipV="1">
            <a:off x="8420100" y="3566160"/>
            <a:ext cx="0" cy="21336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353BB6FB-AE2E-8788-4831-BE646820DAD4}"/>
              </a:ext>
            </a:extLst>
          </p:cNvPr>
          <p:cNvCxnSpPr/>
          <p:nvPr/>
        </p:nvCxnSpPr>
        <p:spPr>
          <a:xfrm flipV="1">
            <a:off x="8001000" y="3566160"/>
            <a:ext cx="0" cy="21336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6680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9F5E2AF-D339-B271-17A1-4A3B24C498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ACA84D0F-9D52-515D-58FF-2461BDA0F8CC}"/>
              </a:ext>
            </a:extLst>
          </p:cNvPr>
          <p:cNvCxnSpPr>
            <a:cxnSpLocks/>
          </p:cNvCxnSpPr>
          <p:nvPr/>
        </p:nvCxnSpPr>
        <p:spPr>
          <a:xfrm flipV="1">
            <a:off x="8420100" y="3429000"/>
            <a:ext cx="0" cy="35052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D2EE1D51-CDEC-3A41-3CC1-5DE02BEB1200}"/>
              </a:ext>
            </a:extLst>
          </p:cNvPr>
          <p:cNvCxnSpPr>
            <a:cxnSpLocks/>
          </p:cNvCxnSpPr>
          <p:nvPr/>
        </p:nvCxnSpPr>
        <p:spPr>
          <a:xfrm flipV="1">
            <a:off x="8001000" y="3429000"/>
            <a:ext cx="0" cy="35052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339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2DFBD49-5A74-9692-125F-C629A1D7F6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EB54F019-EB08-1C32-4873-1A84551BC212}"/>
              </a:ext>
            </a:extLst>
          </p:cNvPr>
          <p:cNvCxnSpPr>
            <a:cxnSpLocks/>
          </p:cNvCxnSpPr>
          <p:nvPr/>
        </p:nvCxnSpPr>
        <p:spPr>
          <a:xfrm flipV="1">
            <a:off x="8420100" y="3284220"/>
            <a:ext cx="0" cy="49530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BFE123A1-5540-18C6-5B3B-239430653210}"/>
              </a:ext>
            </a:extLst>
          </p:cNvPr>
          <p:cNvCxnSpPr>
            <a:cxnSpLocks/>
          </p:cNvCxnSpPr>
          <p:nvPr/>
        </p:nvCxnSpPr>
        <p:spPr>
          <a:xfrm flipV="1">
            <a:off x="8001000" y="3291840"/>
            <a:ext cx="0" cy="4876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652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A2E85DD7-AD18-D4C3-2688-9CE88AA49A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C9CDDE2D-8D38-171C-629A-C4BBAA6F4F47}"/>
              </a:ext>
            </a:extLst>
          </p:cNvPr>
          <p:cNvCxnSpPr>
            <a:cxnSpLocks/>
          </p:cNvCxnSpPr>
          <p:nvPr/>
        </p:nvCxnSpPr>
        <p:spPr>
          <a:xfrm flipV="1">
            <a:off x="8420100" y="3108960"/>
            <a:ext cx="0" cy="67056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B4A9631A-6056-BED1-3906-0132C40A5359}"/>
              </a:ext>
            </a:extLst>
          </p:cNvPr>
          <p:cNvCxnSpPr>
            <a:cxnSpLocks/>
          </p:cNvCxnSpPr>
          <p:nvPr/>
        </p:nvCxnSpPr>
        <p:spPr>
          <a:xfrm flipV="1">
            <a:off x="8001000" y="3108960"/>
            <a:ext cx="0" cy="67056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02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96E39CC-900F-F49D-C2BB-2E6DDA16CA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D509396F-33E1-7C62-940F-7C25C9E901DE}"/>
              </a:ext>
            </a:extLst>
          </p:cNvPr>
          <p:cNvCxnSpPr>
            <a:cxnSpLocks/>
          </p:cNvCxnSpPr>
          <p:nvPr/>
        </p:nvCxnSpPr>
        <p:spPr>
          <a:xfrm flipV="1">
            <a:off x="8420100" y="2987040"/>
            <a:ext cx="0" cy="792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F55580BA-5A62-F21B-99D7-D148EF45867C}"/>
              </a:ext>
            </a:extLst>
          </p:cNvPr>
          <p:cNvCxnSpPr>
            <a:cxnSpLocks/>
          </p:cNvCxnSpPr>
          <p:nvPr/>
        </p:nvCxnSpPr>
        <p:spPr>
          <a:xfrm flipV="1">
            <a:off x="8001000" y="2964180"/>
            <a:ext cx="0" cy="81534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848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879A289-4D42-956D-9974-0FC37F5AC7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F9E093B8-9879-6F2F-339A-E8A7FE0D5B56}"/>
              </a:ext>
            </a:extLst>
          </p:cNvPr>
          <p:cNvCxnSpPr>
            <a:cxnSpLocks/>
          </p:cNvCxnSpPr>
          <p:nvPr/>
        </p:nvCxnSpPr>
        <p:spPr>
          <a:xfrm flipV="1">
            <a:off x="8420100" y="2811780"/>
            <a:ext cx="0" cy="96774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47C36757-F0FF-0779-64A2-0CD708F6D77C}"/>
              </a:ext>
            </a:extLst>
          </p:cNvPr>
          <p:cNvCxnSpPr>
            <a:cxnSpLocks/>
          </p:cNvCxnSpPr>
          <p:nvPr/>
        </p:nvCxnSpPr>
        <p:spPr>
          <a:xfrm flipV="1">
            <a:off x="8001000" y="2788920"/>
            <a:ext cx="0" cy="99060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643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10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EF30410-4AA5-C5FC-B4C4-5E4CB0FE8496}"/>
              </a:ext>
            </a:extLst>
          </p:cNvPr>
          <p:cNvGrpSpPr/>
          <p:nvPr/>
        </p:nvGrpSpPr>
        <p:grpSpPr>
          <a:xfrm>
            <a:off x="-453843" y="-831146"/>
            <a:ext cx="12560515" cy="8248378"/>
            <a:chOff x="-453843" y="-831146"/>
            <a:chExt cx="12560515" cy="8248378"/>
          </a:xfrm>
        </p:grpSpPr>
        <p:pic>
          <p:nvPicPr>
            <p:cNvPr id="3" name="Afbeelding 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8B279A66-0D29-56E0-F8C6-E79F553E3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-138624" y="4585094"/>
              <a:ext cx="3448658" cy="2215618"/>
            </a:xfrm>
            <a:prstGeom prst="rect">
              <a:avLst/>
            </a:prstGeom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E9F4A31B-5FC6-4A49-5176-D94088195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453843" y="-692232"/>
              <a:ext cx="3273681" cy="2103203"/>
            </a:xfrm>
            <a:prstGeom prst="rect">
              <a:avLst/>
            </a:prstGeom>
          </p:spPr>
        </p:pic>
        <p:pic>
          <p:nvPicPr>
            <p:cNvPr id="5" name="Afbeelding 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FD102A0A-F978-A00E-19ED-569FD161E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9212640" y="-201153"/>
              <a:ext cx="3524026" cy="2264039"/>
            </a:xfrm>
            <a:prstGeom prst="rect">
              <a:avLst/>
            </a:prstGeom>
          </p:spPr>
        </p:pic>
      </p:grpSp>
      <p:pic>
        <p:nvPicPr>
          <p:cNvPr id="11" name="Afbeelding 10" descr="Afbeelding met vergrootglas&#10;&#10;Automatisch gegenereerde beschrijving">
            <a:extLst>
              <a:ext uri="{FF2B5EF4-FFF2-40B4-BE49-F238E27FC236}">
                <a16:creationId xmlns:a16="http://schemas.microsoft.com/office/drawing/2014/main" id="{F3BF1745-7F23-C5D6-EEF5-97A6EB5E4B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209159" y="5237403"/>
            <a:ext cx="2028346" cy="146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5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D86D2EB-4EEE-B4BA-B7E0-4C73681FD0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73D86794-BD14-BF89-140D-C65847E25373}"/>
              </a:ext>
            </a:extLst>
          </p:cNvPr>
          <p:cNvCxnSpPr>
            <a:cxnSpLocks/>
          </p:cNvCxnSpPr>
          <p:nvPr/>
        </p:nvCxnSpPr>
        <p:spPr>
          <a:xfrm flipV="1">
            <a:off x="8420100" y="2712720"/>
            <a:ext cx="0" cy="106680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2F7AE540-D9BD-F803-27E0-A0E79309690B}"/>
              </a:ext>
            </a:extLst>
          </p:cNvPr>
          <p:cNvCxnSpPr>
            <a:cxnSpLocks/>
          </p:cNvCxnSpPr>
          <p:nvPr/>
        </p:nvCxnSpPr>
        <p:spPr>
          <a:xfrm flipV="1">
            <a:off x="8001000" y="2712720"/>
            <a:ext cx="0" cy="106680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35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E146E60-586A-2C85-2B7F-88134C20D49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8F4831FD-59A3-3618-FB06-3300EE53372A}"/>
              </a:ext>
            </a:extLst>
          </p:cNvPr>
          <p:cNvCxnSpPr>
            <a:cxnSpLocks/>
          </p:cNvCxnSpPr>
          <p:nvPr/>
        </p:nvCxnSpPr>
        <p:spPr>
          <a:xfrm flipV="1">
            <a:off x="8420100" y="2621280"/>
            <a:ext cx="0" cy="115824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C6997D02-08F8-9CA1-8C01-9D2D74615249}"/>
              </a:ext>
            </a:extLst>
          </p:cNvPr>
          <p:cNvCxnSpPr>
            <a:cxnSpLocks/>
          </p:cNvCxnSpPr>
          <p:nvPr/>
        </p:nvCxnSpPr>
        <p:spPr>
          <a:xfrm flipV="1">
            <a:off x="8001000" y="2575560"/>
            <a:ext cx="0" cy="120396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367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D4F4CFF-FC0E-CDDF-DD92-C4F19220B3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C54D8816-7EB7-A569-9AA5-9856F4ECF07F}"/>
              </a:ext>
            </a:extLst>
          </p:cNvPr>
          <p:cNvCxnSpPr>
            <a:cxnSpLocks/>
          </p:cNvCxnSpPr>
          <p:nvPr/>
        </p:nvCxnSpPr>
        <p:spPr>
          <a:xfrm flipV="1">
            <a:off x="8420100" y="2430780"/>
            <a:ext cx="0" cy="150114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0B051C80-8CB8-B5CC-0106-E6B3F350FD77}"/>
              </a:ext>
            </a:extLst>
          </p:cNvPr>
          <p:cNvCxnSpPr>
            <a:cxnSpLocks/>
          </p:cNvCxnSpPr>
          <p:nvPr/>
        </p:nvCxnSpPr>
        <p:spPr>
          <a:xfrm flipV="1">
            <a:off x="8001000" y="2468880"/>
            <a:ext cx="0" cy="145542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16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9FFC116E-4872-2268-D036-1A0E632F1A5C}"/>
              </a:ext>
            </a:extLst>
          </p:cNvPr>
          <p:cNvCxnSpPr>
            <a:cxnSpLocks/>
          </p:cNvCxnSpPr>
          <p:nvPr/>
        </p:nvCxnSpPr>
        <p:spPr>
          <a:xfrm flipV="1">
            <a:off x="8420100" y="2621280"/>
            <a:ext cx="0" cy="115824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C374349A-F746-9FE8-E80F-B30737396EAE}"/>
              </a:ext>
            </a:extLst>
          </p:cNvPr>
          <p:cNvCxnSpPr>
            <a:cxnSpLocks/>
          </p:cNvCxnSpPr>
          <p:nvPr/>
        </p:nvCxnSpPr>
        <p:spPr>
          <a:xfrm flipV="1">
            <a:off x="8001000" y="2575560"/>
            <a:ext cx="0" cy="120396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CC1FC666-DCA1-2499-76B2-6B632BE305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487" t="301" b="-301"/>
          <a:stretch/>
        </p:blipFill>
        <p:spPr>
          <a:xfrm>
            <a:off x="8505822" y="2414614"/>
            <a:ext cx="607025" cy="1532281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51086739-C7A9-55A7-A428-4B51F389FD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8797" y="2419110"/>
            <a:ext cx="607025" cy="1523289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EBE372C0-0857-481B-783E-4889B6A17B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2200" y="2414614"/>
            <a:ext cx="8000997" cy="146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59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64108C3-7C1B-51C7-969C-707F533BAA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3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1F84D51F-26D2-3448-B674-C92A2AD994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90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FE0AFA1-E0FE-052B-5DBD-F37C41FF10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6" b="66393"/>
          <a:stretch/>
        </p:blipFill>
        <p:spPr>
          <a:xfrm rot="402478">
            <a:off x="-3454667" y="1446927"/>
            <a:ext cx="14123191" cy="583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199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4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924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8405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066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1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BEE5224-16D5-4161-12B9-7202986B1C23}"/>
              </a:ext>
            </a:extLst>
          </p:cNvPr>
          <p:cNvGrpSpPr/>
          <p:nvPr/>
        </p:nvGrpSpPr>
        <p:grpSpPr>
          <a:xfrm>
            <a:off x="-1055726" y="-1074214"/>
            <a:ext cx="13046651" cy="8908135"/>
            <a:chOff x="-1055726" y="-1074214"/>
            <a:chExt cx="13046651" cy="8908135"/>
          </a:xfrm>
        </p:grpSpPr>
        <p:pic>
          <p:nvPicPr>
            <p:cNvPr id="3" name="Afbeelding 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35A20EC2-C05A-2EDE-7075-11AB10F9A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-497439" y="5001783"/>
              <a:ext cx="3448658" cy="2215618"/>
            </a:xfrm>
            <a:prstGeom prst="rect">
              <a:avLst/>
            </a:prstGeom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D4F9230B-E6BB-FC28-5B2F-0694184C7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1055726" y="-842703"/>
              <a:ext cx="3273681" cy="2103203"/>
            </a:xfrm>
            <a:prstGeom prst="rect">
              <a:avLst/>
            </a:prstGeom>
          </p:spPr>
        </p:pic>
        <p:pic>
          <p:nvPicPr>
            <p:cNvPr id="5" name="Afbeelding 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4052B25B-CE8C-B740-2E96-8FCD1B0B62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9096893" y="-444221"/>
              <a:ext cx="3524026" cy="2264039"/>
            </a:xfrm>
            <a:prstGeom prst="rect">
              <a:avLst/>
            </a:prstGeom>
          </p:spPr>
        </p:pic>
      </p:grpSp>
      <p:pic>
        <p:nvPicPr>
          <p:cNvPr id="9" name="Afbeelding 8" descr="Afbeelding met vergrootglas&#10;&#10;Automatisch gegenereerde beschrijving">
            <a:extLst>
              <a:ext uri="{FF2B5EF4-FFF2-40B4-BE49-F238E27FC236}">
                <a16:creationId xmlns:a16="http://schemas.microsoft.com/office/drawing/2014/main" id="{A973554A-A8AB-80F9-71F7-AC51399F9D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255457" y="5387874"/>
            <a:ext cx="2028346" cy="146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4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410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203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FCB8B86-77B6-36C8-A5EC-FAD808967AE7}"/>
              </a:ext>
            </a:extLst>
          </p:cNvPr>
          <p:cNvGrpSpPr/>
          <p:nvPr/>
        </p:nvGrpSpPr>
        <p:grpSpPr>
          <a:xfrm>
            <a:off x="-1275645" y="-1224685"/>
            <a:ext cx="13486489" cy="9243801"/>
            <a:chOff x="-1275645" y="-1224685"/>
            <a:chExt cx="13486489" cy="9243801"/>
          </a:xfrm>
        </p:grpSpPr>
        <p:pic>
          <p:nvPicPr>
            <p:cNvPr id="3" name="Afbeelding 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729A7BAA-1839-061F-1B81-9E7A2471E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-763657" y="5186978"/>
              <a:ext cx="3448658" cy="2215618"/>
            </a:xfrm>
            <a:prstGeom prst="rect">
              <a:avLst/>
            </a:prstGeom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B0069B4E-333F-9077-E304-4C4511B24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1275645" y="-1097346"/>
              <a:ext cx="3273681" cy="2103203"/>
            </a:xfrm>
            <a:prstGeom prst="rect">
              <a:avLst/>
            </a:prstGeom>
          </p:spPr>
        </p:pic>
        <p:pic>
          <p:nvPicPr>
            <p:cNvPr id="5" name="Afbeelding 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15F3FF94-670A-A947-53C7-F57C095AF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9316812" y="-594692"/>
              <a:ext cx="3524026" cy="2264039"/>
            </a:xfrm>
            <a:prstGeom prst="rect">
              <a:avLst/>
            </a:prstGeom>
          </p:spPr>
        </p:pic>
      </p:grpSp>
      <p:pic>
        <p:nvPicPr>
          <p:cNvPr id="9" name="Afbeelding 8" descr="Afbeelding met vergrootglas&#10;&#10;Automatisch gegenereerde beschrijving">
            <a:extLst>
              <a:ext uri="{FF2B5EF4-FFF2-40B4-BE49-F238E27FC236}">
                <a16:creationId xmlns:a16="http://schemas.microsoft.com/office/drawing/2014/main" id="{18956289-525C-6227-A09F-21A8C7D6BC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05928" y="5630942"/>
            <a:ext cx="2028346" cy="146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97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79FD9DBB-79E3-29CE-CA6C-A3995A26FA47}"/>
              </a:ext>
            </a:extLst>
          </p:cNvPr>
          <p:cNvGrpSpPr/>
          <p:nvPr/>
        </p:nvGrpSpPr>
        <p:grpSpPr>
          <a:xfrm>
            <a:off x="-1761782" y="-1872868"/>
            <a:ext cx="14377740" cy="10227650"/>
            <a:chOff x="-1761782" y="-1872868"/>
            <a:chExt cx="14377740" cy="10227650"/>
          </a:xfrm>
        </p:grpSpPr>
        <p:pic>
          <p:nvPicPr>
            <p:cNvPr id="3" name="Afbeelding 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191388FB-A46E-5BCA-58FB-807514654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-1504437" y="5522644"/>
              <a:ext cx="3448658" cy="2215618"/>
            </a:xfrm>
            <a:prstGeom prst="rect">
              <a:avLst/>
            </a:prstGeom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3822171E-3A34-EBDB-950B-84D2F46FB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1761782" y="-1467736"/>
              <a:ext cx="3273681" cy="2103203"/>
            </a:xfrm>
            <a:prstGeom prst="rect">
              <a:avLst/>
            </a:prstGeom>
          </p:spPr>
        </p:pic>
        <p:pic>
          <p:nvPicPr>
            <p:cNvPr id="5" name="Afbeelding 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96E192CB-F65C-CE16-1C2C-37906DAF3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9721926" y="-1242875"/>
              <a:ext cx="3524026" cy="2264039"/>
            </a:xfrm>
            <a:prstGeom prst="rect">
              <a:avLst/>
            </a:prstGeom>
          </p:spPr>
        </p:pic>
      </p:grpSp>
      <p:pic>
        <p:nvPicPr>
          <p:cNvPr id="9" name="Afbeelding 8" descr="Afbeelding met vergrootglas&#10;&#10;Automatisch gegenereerde beschrijving">
            <a:extLst>
              <a:ext uri="{FF2B5EF4-FFF2-40B4-BE49-F238E27FC236}">
                <a16:creationId xmlns:a16="http://schemas.microsoft.com/office/drawing/2014/main" id="{AFE9ACE2-301C-0151-CBA3-89E26603EC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811042" y="6117079"/>
            <a:ext cx="2028346" cy="146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3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E07A278-0E4B-7586-9238-B900469EAB87}"/>
              </a:ext>
            </a:extLst>
          </p:cNvPr>
          <p:cNvGrpSpPr/>
          <p:nvPr/>
        </p:nvGrpSpPr>
        <p:grpSpPr>
          <a:xfrm>
            <a:off x="-1981701" y="-2185385"/>
            <a:ext cx="14782854" cy="10725362"/>
            <a:chOff x="-1981701" y="-2185385"/>
            <a:chExt cx="14782854" cy="10725362"/>
          </a:xfrm>
        </p:grpSpPr>
        <p:pic>
          <p:nvPicPr>
            <p:cNvPr id="3" name="Afbeelding 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7762EBEC-153C-EB74-E6BF-917D5D98E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-1863253" y="5707839"/>
              <a:ext cx="3448658" cy="2215618"/>
            </a:xfrm>
            <a:prstGeom prst="rect">
              <a:avLst/>
            </a:prstGeom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A0826E2C-228D-04A0-37F3-150995A0E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1981701" y="-1733954"/>
              <a:ext cx="3273681" cy="2103203"/>
            </a:xfrm>
            <a:prstGeom prst="rect">
              <a:avLst/>
            </a:prstGeom>
          </p:spPr>
        </p:pic>
        <p:pic>
          <p:nvPicPr>
            <p:cNvPr id="5" name="Afbeelding 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98A5EC64-5C39-FEAA-CC3B-2AD841E10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9907121" y="-1555392"/>
              <a:ext cx="3524026" cy="2264039"/>
            </a:xfrm>
            <a:prstGeom prst="rect">
              <a:avLst/>
            </a:prstGeom>
          </p:spPr>
        </p:pic>
      </p:grpSp>
      <p:pic>
        <p:nvPicPr>
          <p:cNvPr id="9" name="Afbeelding 8" descr="Afbeelding met vergrootglas&#10;&#10;Automatisch gegenereerde beschrijving">
            <a:extLst>
              <a:ext uri="{FF2B5EF4-FFF2-40B4-BE49-F238E27FC236}">
                <a16:creationId xmlns:a16="http://schemas.microsoft.com/office/drawing/2014/main" id="{81C1B704-0F82-7052-308D-5ACCF67402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088834" y="6302274"/>
            <a:ext cx="2028346" cy="146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435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FCCA07CB-9569-1126-0E3D-1D7E8485838C}"/>
              </a:ext>
            </a:extLst>
          </p:cNvPr>
          <p:cNvGrpSpPr/>
          <p:nvPr/>
        </p:nvGrpSpPr>
        <p:grpSpPr>
          <a:xfrm>
            <a:off x="-2340517" y="-2602074"/>
            <a:ext cx="15407887" cy="11743934"/>
            <a:chOff x="-2340517" y="-2602074"/>
            <a:chExt cx="15407887" cy="11743934"/>
          </a:xfrm>
        </p:grpSpPr>
        <p:pic>
          <p:nvPicPr>
            <p:cNvPr id="3" name="Afbeelding 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5C28A965-652A-6618-F810-3FA8FAD258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-2222069" y="6309722"/>
              <a:ext cx="3448658" cy="2215618"/>
            </a:xfrm>
            <a:prstGeom prst="rect">
              <a:avLst/>
            </a:prstGeom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954BF910-8351-4D5A-E0C0-A2AFBDA71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2340517" y="-1895999"/>
              <a:ext cx="3273681" cy="2103203"/>
            </a:xfrm>
            <a:prstGeom prst="rect">
              <a:avLst/>
            </a:prstGeom>
          </p:spPr>
        </p:pic>
        <p:pic>
          <p:nvPicPr>
            <p:cNvPr id="5" name="Afbeelding 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AC7A3366-B741-1624-B74D-53DF711C4B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10173338" y="-1972081"/>
              <a:ext cx="3524026" cy="2264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835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DEC4C951-6906-B59D-E02D-E9A521ADD2FC}"/>
              </a:ext>
            </a:extLst>
          </p:cNvPr>
          <p:cNvGrpSpPr/>
          <p:nvPr/>
        </p:nvGrpSpPr>
        <p:grpSpPr>
          <a:xfrm>
            <a:off x="-2560436" y="-2787269"/>
            <a:ext cx="15697255" cy="12287945"/>
            <a:chOff x="-2560436" y="-2787269"/>
            <a:chExt cx="15697255" cy="12287945"/>
          </a:xfrm>
        </p:grpSpPr>
        <p:pic>
          <p:nvPicPr>
            <p:cNvPr id="3" name="Afbeelding 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9CC50B53-A6AE-6D75-29E3-3EC6E3E3F4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-2696631" y="6668538"/>
              <a:ext cx="3448658" cy="2215618"/>
            </a:xfrm>
            <a:prstGeom prst="rect">
              <a:avLst/>
            </a:prstGeom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3A66652A-8E18-BA3A-7B50-46C40235F0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2560436" y="-2162217"/>
              <a:ext cx="3273681" cy="2103203"/>
            </a:xfrm>
            <a:prstGeom prst="rect">
              <a:avLst/>
            </a:prstGeom>
          </p:spPr>
        </p:pic>
        <p:pic>
          <p:nvPicPr>
            <p:cNvPr id="5" name="Afbeelding 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72818DE0-10A3-3F28-A7CF-08322942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10242787" y="-2157276"/>
              <a:ext cx="3524026" cy="2264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061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319E9515-DDC8-AFDA-B812-5C6777345BDA}"/>
              </a:ext>
            </a:extLst>
          </p:cNvPr>
          <p:cNvGrpSpPr/>
          <p:nvPr/>
        </p:nvGrpSpPr>
        <p:grpSpPr>
          <a:xfrm>
            <a:off x="-2826654" y="-3053487"/>
            <a:ext cx="15963473" cy="12820381"/>
            <a:chOff x="-2826654" y="-3053487"/>
            <a:chExt cx="15963473" cy="12820381"/>
          </a:xfrm>
        </p:grpSpPr>
        <p:pic>
          <p:nvPicPr>
            <p:cNvPr id="3" name="Afbeelding 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2A33D7C9-541E-C54E-26DC-F37BCD227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768787">
              <a:off x="-2696631" y="6934756"/>
              <a:ext cx="3448658" cy="2215618"/>
            </a:xfrm>
            <a:prstGeom prst="rect">
              <a:avLst/>
            </a:prstGeom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978E3A7F-8676-B776-1DA5-39D8AAE420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011667">
              <a:off x="-2826654" y="-2162217"/>
              <a:ext cx="3273681" cy="2103203"/>
            </a:xfrm>
            <a:prstGeom prst="rect">
              <a:avLst/>
            </a:prstGeom>
          </p:spPr>
        </p:pic>
        <p:pic>
          <p:nvPicPr>
            <p:cNvPr id="5" name="Afbeelding 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1253B67D-4B12-06A4-49D4-791B0EDD12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100683">
              <a:off x="10242787" y="-2423494"/>
              <a:ext cx="3524026" cy="2264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636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8405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066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99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2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68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4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42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6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07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356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5E7DE32-CB44-F3C4-3606-BD04BC67E7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>
            <a:off x="-3333480" y="679938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99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8C3A5C0-F414-751C-51BE-761393537E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1030637">
            <a:off x="-2114281" y="1172305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8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090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55113" y="426764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37BEF85-847E-CD4E-9532-B4A77FB201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2201092">
            <a:off x="-895082" y="1430212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22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A54376FA-0A27-2F45-C6B1-3867BABC72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05013">
            <a:off x="-51021" y="1886109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23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785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5DBEFEB-7CB0-8CAA-514F-3C5594213D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4179440">
            <a:off x="957164" y="2425369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7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41FCFFA-4233-10AE-E729-90186128F2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5791639">
            <a:off x="1496423" y="2730168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68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4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0229B42-2671-1513-7728-D94E5F4161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7148091">
            <a:off x="2246702" y="2976727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59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A5630610-9510-86BB-B721-DBD327F460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8440292">
            <a:off x="2481162" y="3199091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76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071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5E07CB94-473B-4189-AB44-300CFB06B6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9843010">
            <a:off x="3604015" y="3722308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06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F9D9912-8370-70EF-1D63-2F5D05E002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11769666">
            <a:off x="4940447" y="3996263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847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F55BACB-BE4E-01E6-396B-A54D28C649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12864644">
            <a:off x="4940447" y="3996263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667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90DCA6F-6B89-0A05-341E-53B8EFDC4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14696834">
            <a:off x="4940447" y="3996263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66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107FAC1-350C-4ECC-9652-168CAD7DFF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17452628">
            <a:off x="4940447" y="3996263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48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AA361553-CDAA-4068-A580-E1AC3AD265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19631686">
            <a:off x="4940447" y="3996263"/>
            <a:ext cx="4983970" cy="904546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FEFCB151-2CB2-2EBD-43AB-D15008FFD5CC}"/>
              </a:ext>
            </a:extLst>
          </p:cNvPr>
          <p:cNvSpPr txBox="1"/>
          <p:nvPr/>
        </p:nvSpPr>
        <p:spPr>
          <a:xfrm>
            <a:off x="2696308" y="2718272"/>
            <a:ext cx="7847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29525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922CD23-FB9D-F7AB-0BC8-441E0D4B6F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21371569">
            <a:off x="4940447" y="3996263"/>
            <a:ext cx="4983970" cy="904546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F5FF30C1-F410-15C9-9F71-71FE75542D8C}"/>
              </a:ext>
            </a:extLst>
          </p:cNvPr>
          <p:cNvSpPr txBox="1"/>
          <p:nvPr/>
        </p:nvSpPr>
        <p:spPr>
          <a:xfrm>
            <a:off x="2696308" y="2718272"/>
            <a:ext cx="14612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</a:p>
        </p:txBody>
      </p:sp>
    </p:spTree>
    <p:extLst>
      <p:ext uri="{BB962C8B-B14F-4D97-AF65-F5344CB8AC3E}">
        <p14:creationId xmlns:p14="http://schemas.microsoft.com/office/powerpoint/2010/main" val="1959908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8089AA7-2A9F-F7F8-7D62-19D2CAE7BB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656433">
            <a:off x="4762325" y="3604741"/>
            <a:ext cx="4983970" cy="904546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3C3B55E0-82EB-38BF-A3A7-C5A6691152CF}"/>
              </a:ext>
            </a:extLst>
          </p:cNvPr>
          <p:cNvSpPr txBox="1"/>
          <p:nvPr/>
        </p:nvSpPr>
        <p:spPr>
          <a:xfrm>
            <a:off x="2696308" y="2718272"/>
            <a:ext cx="2320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28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3093BD3A-74F6-55B9-7B7E-A441DF64F128}"/>
              </a:ext>
            </a:extLst>
          </p:cNvPr>
          <p:cNvGrpSpPr/>
          <p:nvPr/>
        </p:nvGrpSpPr>
        <p:grpSpPr>
          <a:xfrm rot="15669409">
            <a:off x="6271112" y="7687824"/>
            <a:ext cx="2031164" cy="1460248"/>
            <a:chOff x="4177449" y="4612007"/>
            <a:chExt cx="2861869" cy="1862483"/>
          </a:xfrm>
        </p:grpSpPr>
        <p:pic>
          <p:nvPicPr>
            <p:cNvPr id="1028" name="Picture 4" descr="Male Eye Drawing at GetDrawings | Free download">
              <a:extLst>
                <a:ext uri="{FF2B5EF4-FFF2-40B4-BE49-F238E27FC236}">
                  <a16:creationId xmlns:a16="http://schemas.microsoft.com/office/drawing/2014/main" id="{FE4A3270-B631-397D-4B72-DDC8047102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Afbeelding 2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3B25D2DB-CD52-62BF-9BB2-E8193F368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9" cy="1862483"/>
            </a:xfrm>
            <a:prstGeom prst="rect">
              <a:avLst/>
            </a:prstGeom>
          </p:spPr>
        </p:pic>
      </p:grpSp>
      <p:pic>
        <p:nvPicPr>
          <p:cNvPr id="11" name="Afbeelding 10" descr="Afbeelding met vergrootglas&#10;&#10;Automatisch gegenereerde beschrijving">
            <a:extLst>
              <a:ext uri="{FF2B5EF4-FFF2-40B4-BE49-F238E27FC236}">
                <a16:creationId xmlns:a16="http://schemas.microsoft.com/office/drawing/2014/main" id="{15334395-1C31-8FCB-5C54-D9DC5CD47D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50315">
            <a:off x="-4571997" y="7093362"/>
            <a:ext cx="5945360" cy="3819645"/>
          </a:xfrm>
          <a:prstGeom prst="rect">
            <a:avLst/>
          </a:prstGeom>
        </p:spPr>
      </p:pic>
      <p:pic>
        <p:nvPicPr>
          <p:cNvPr id="12" name="Afbeelding 11" descr="Afbeelding met vergrootglas&#10;&#10;Automatisch gegenereerde beschrijving">
            <a:extLst>
              <a:ext uri="{FF2B5EF4-FFF2-40B4-BE49-F238E27FC236}">
                <a16:creationId xmlns:a16="http://schemas.microsoft.com/office/drawing/2014/main" id="{7CF361D0-A2D3-719F-C2F8-D4293A39EC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024182">
            <a:off x="-4882583" y="-3708844"/>
            <a:ext cx="5945360" cy="3819645"/>
          </a:xfrm>
          <a:prstGeom prst="rect">
            <a:avLst/>
          </a:prstGeom>
        </p:spPr>
      </p:pic>
      <p:pic>
        <p:nvPicPr>
          <p:cNvPr id="13" name="Afbeelding 12" descr="Afbeelding met vergrootglas&#10;&#10;Automatisch gegenereerde beschrijving">
            <a:extLst>
              <a:ext uri="{FF2B5EF4-FFF2-40B4-BE49-F238E27FC236}">
                <a16:creationId xmlns:a16="http://schemas.microsoft.com/office/drawing/2014/main" id="{55823018-981C-3FD0-C853-8AE9A7765D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69750">
            <a:off x="10708515" y="-4205036"/>
            <a:ext cx="5945360" cy="3819645"/>
          </a:xfrm>
          <a:prstGeom prst="rect">
            <a:avLst/>
          </a:prstGeom>
        </p:spPr>
      </p:pic>
      <p:pic>
        <p:nvPicPr>
          <p:cNvPr id="14" name="Afbeelding 13" descr="Afbeelding met vergrootglas&#10;&#10;Automatisch gegenereerde beschrijving">
            <a:extLst>
              <a:ext uri="{FF2B5EF4-FFF2-40B4-BE49-F238E27FC236}">
                <a16:creationId xmlns:a16="http://schemas.microsoft.com/office/drawing/2014/main" id="{50100CA8-FA29-3706-DC4C-8DB02C0252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9594">
            <a:off x="11618373" y="6627065"/>
            <a:ext cx="2286595" cy="146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0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7CB1577-FB2D-5211-CFE7-6ADAEA54CF2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96842">
            <a:off x="4762325" y="3604741"/>
            <a:ext cx="4983970" cy="904546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CCD9ED48-5FC9-FEEA-6C57-4B2CA7391072}"/>
              </a:ext>
            </a:extLst>
          </p:cNvPr>
          <p:cNvSpPr txBox="1"/>
          <p:nvPr/>
        </p:nvSpPr>
        <p:spPr>
          <a:xfrm>
            <a:off x="2696308" y="2718272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5" name="Verbindingslijn: gekromd 4">
            <a:extLst>
              <a:ext uri="{FF2B5EF4-FFF2-40B4-BE49-F238E27FC236}">
                <a16:creationId xmlns:a16="http://schemas.microsoft.com/office/drawing/2014/main" id="{1D244EC6-DC6B-CDAD-5165-3FBF8D3A41B6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5016751" y="3133771"/>
            <a:ext cx="563434" cy="1869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111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3825F0DD-31DD-3676-45D3-18633FED4F5F}"/>
              </a:ext>
            </a:extLst>
          </p:cNvPr>
          <p:cNvSpPr txBox="1"/>
          <p:nvPr/>
        </p:nvSpPr>
        <p:spPr>
          <a:xfrm>
            <a:off x="2696308" y="2718272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4" name="Verbindingslijn: gekromd 3">
            <a:extLst>
              <a:ext uri="{FF2B5EF4-FFF2-40B4-BE49-F238E27FC236}">
                <a16:creationId xmlns:a16="http://schemas.microsoft.com/office/drawing/2014/main" id="{8CAD60A2-5785-78C9-EFE5-A8B1FF1F86FC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5016751" y="3133771"/>
            <a:ext cx="891680" cy="29522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9D2C271-4FEC-4522-E2E7-1D5337E389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175997">
            <a:off x="4762325" y="3604741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6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3825F0DD-31DD-3676-45D3-18633FED4F5F}"/>
              </a:ext>
            </a:extLst>
          </p:cNvPr>
          <p:cNvSpPr txBox="1"/>
          <p:nvPr/>
        </p:nvSpPr>
        <p:spPr>
          <a:xfrm>
            <a:off x="2696308" y="2718272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4" name="Verbindingslijn: gekromd 3">
            <a:extLst>
              <a:ext uri="{FF2B5EF4-FFF2-40B4-BE49-F238E27FC236}">
                <a16:creationId xmlns:a16="http://schemas.microsoft.com/office/drawing/2014/main" id="{8CAD60A2-5785-78C9-EFE5-A8B1FF1F86FC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5016751" y="3133771"/>
            <a:ext cx="1618511" cy="29522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9D2C271-4FEC-4522-E2E7-1D5337E389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96842">
            <a:off x="4762325" y="3604741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51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3825F0DD-31DD-3676-45D3-18633FED4F5F}"/>
              </a:ext>
            </a:extLst>
          </p:cNvPr>
          <p:cNvSpPr txBox="1"/>
          <p:nvPr/>
        </p:nvSpPr>
        <p:spPr>
          <a:xfrm>
            <a:off x="2696308" y="2718272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4" name="Verbindingslijn: gekromd 3">
            <a:extLst>
              <a:ext uri="{FF2B5EF4-FFF2-40B4-BE49-F238E27FC236}">
                <a16:creationId xmlns:a16="http://schemas.microsoft.com/office/drawing/2014/main" id="{8CAD60A2-5785-78C9-EFE5-A8B1FF1F86FC}"/>
              </a:ext>
            </a:extLst>
          </p:cNvPr>
          <p:cNvCxnSpPr>
            <a:cxnSpLocks/>
            <a:stCxn id="3" idx="3"/>
            <a:endCxn id="9" idx="0"/>
          </p:cNvCxnSpPr>
          <p:nvPr/>
        </p:nvCxnSpPr>
        <p:spPr>
          <a:xfrm>
            <a:off x="5016751" y="3133771"/>
            <a:ext cx="2338015" cy="48226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9D2C271-4FEC-4522-E2E7-1D5337E389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769989">
            <a:off x="4762325" y="3604741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648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F1EC7473-8E7E-9A36-127D-0058CD5E6E49}"/>
              </a:ext>
            </a:extLst>
          </p:cNvPr>
          <p:cNvSpPr txBox="1"/>
          <p:nvPr/>
        </p:nvSpPr>
        <p:spPr>
          <a:xfrm>
            <a:off x="2602523" y="2489726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3" name="Verbindingslijn: gekromd 2">
            <a:extLst>
              <a:ext uri="{FF2B5EF4-FFF2-40B4-BE49-F238E27FC236}">
                <a16:creationId xmlns:a16="http://schemas.microsoft.com/office/drawing/2014/main" id="{55A9DCE8-362D-EA90-E7BD-5B87BA215817}"/>
              </a:ext>
            </a:extLst>
          </p:cNvPr>
          <p:cNvCxnSpPr>
            <a:cxnSpLocks/>
            <a:stCxn id="2" idx="3"/>
            <a:endCxn id="4" idx="0"/>
          </p:cNvCxnSpPr>
          <p:nvPr/>
        </p:nvCxnSpPr>
        <p:spPr>
          <a:xfrm>
            <a:off x="4922966" y="2905225"/>
            <a:ext cx="1499299" cy="58297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03875D5-B0E0-B79F-567C-8AF7A83E44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96842">
            <a:off x="3878187" y="3485190"/>
            <a:ext cx="4983970" cy="90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36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DFD2445-4376-B047-1B41-561EE38880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2542450" y="3051942"/>
            <a:ext cx="6057720" cy="1099422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9B7966B5-06BD-E5D9-CBD1-D12B00924953}"/>
              </a:ext>
            </a:extLst>
          </p:cNvPr>
          <p:cNvSpPr txBox="1"/>
          <p:nvPr/>
        </p:nvSpPr>
        <p:spPr>
          <a:xfrm>
            <a:off x="2305285" y="2021494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10" name="Verbindingslijn: gekromd 9">
            <a:extLst>
              <a:ext uri="{FF2B5EF4-FFF2-40B4-BE49-F238E27FC236}">
                <a16:creationId xmlns:a16="http://schemas.microsoft.com/office/drawing/2014/main" id="{E2FE266E-473D-1473-8FA0-DC9A7C9DC5EA}"/>
              </a:ext>
            </a:extLst>
          </p:cNvPr>
          <p:cNvCxnSpPr>
            <a:cxnSpLocks/>
            <a:stCxn id="9" idx="3"/>
            <a:endCxn id="3" idx="0"/>
          </p:cNvCxnSpPr>
          <p:nvPr/>
        </p:nvCxnSpPr>
        <p:spPr>
          <a:xfrm>
            <a:off x="4625728" y="2436993"/>
            <a:ext cx="999641" cy="617614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75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5" name="Afbeelding 4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9F91ADD-D015-CA5A-F43A-B1183943511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>
            <a:off x="2542450" y="3051942"/>
            <a:ext cx="6057720" cy="1099422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3A96C017-1C30-993E-74F9-FD38F94EE9EE}"/>
              </a:ext>
            </a:extLst>
          </p:cNvPr>
          <p:cNvSpPr txBox="1"/>
          <p:nvPr/>
        </p:nvSpPr>
        <p:spPr>
          <a:xfrm>
            <a:off x="2503072" y="1529125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10" name="Verbindingslijn: gekromd 9">
            <a:extLst>
              <a:ext uri="{FF2B5EF4-FFF2-40B4-BE49-F238E27FC236}">
                <a16:creationId xmlns:a16="http://schemas.microsoft.com/office/drawing/2014/main" id="{705D605D-AB69-CBD7-1116-7245856E2010}"/>
              </a:ext>
            </a:extLst>
          </p:cNvPr>
          <p:cNvCxnSpPr>
            <a:cxnSpLocks/>
            <a:stCxn id="9" idx="3"/>
            <a:endCxn id="5" idx="0"/>
          </p:cNvCxnSpPr>
          <p:nvPr/>
        </p:nvCxnSpPr>
        <p:spPr>
          <a:xfrm>
            <a:off x="4823515" y="1944624"/>
            <a:ext cx="747795" cy="110731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93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18662FF1-3596-BCA0-8CB9-BA9FB4416D7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12F5A927-CDE8-9A56-C2C8-90FCDE1879DF}"/>
              </a:ext>
            </a:extLst>
          </p:cNvPr>
          <p:cNvSpPr txBox="1"/>
          <p:nvPr/>
        </p:nvSpPr>
        <p:spPr>
          <a:xfrm>
            <a:off x="2503072" y="742671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4" name="Verbindingslijn: gekromd 3">
            <a:extLst>
              <a:ext uri="{FF2B5EF4-FFF2-40B4-BE49-F238E27FC236}">
                <a16:creationId xmlns:a16="http://schemas.microsoft.com/office/drawing/2014/main" id="{CE228F69-75D1-3231-C91D-F5A9CF21BBF9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823515" y="1158170"/>
            <a:ext cx="1061470" cy="177259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05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63570FEF-E26F-74C1-365E-588184C11D37}"/>
              </a:ext>
            </a:extLst>
          </p:cNvPr>
          <p:cNvSpPr txBox="1"/>
          <p:nvPr/>
        </p:nvSpPr>
        <p:spPr>
          <a:xfrm>
            <a:off x="2503072" y="0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3" name="Verbindingslijn: gekromd 2">
            <a:extLst>
              <a:ext uri="{FF2B5EF4-FFF2-40B4-BE49-F238E27FC236}">
                <a16:creationId xmlns:a16="http://schemas.microsoft.com/office/drawing/2014/main" id="{5FC116F4-D713-7F2D-2C5D-73FE73372699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4823515" y="415499"/>
            <a:ext cx="1084916" cy="2187024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150580B-8E2A-F73E-B36E-8EEE219253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600948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9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7B950057-A217-468C-E4C5-17FDC26E062B}"/>
              </a:ext>
            </a:extLst>
          </p:cNvPr>
          <p:cNvSpPr txBox="1"/>
          <p:nvPr/>
        </p:nvSpPr>
        <p:spPr>
          <a:xfrm>
            <a:off x="2503072" y="-830997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3" name="Verbindingslijn: gekromd 2">
            <a:extLst>
              <a:ext uri="{FF2B5EF4-FFF2-40B4-BE49-F238E27FC236}">
                <a16:creationId xmlns:a16="http://schemas.microsoft.com/office/drawing/2014/main" id="{106B6820-EEE6-23AF-0A52-4FB8470B07D7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4823515" y="-415498"/>
            <a:ext cx="1272485" cy="1634698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86007B4-0885-F8BB-AABF-BF41F6E224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30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2FF6F8CA-C434-644A-3D14-9FA3BFCBBB15}"/>
              </a:ext>
            </a:extLst>
          </p:cNvPr>
          <p:cNvGrpSpPr/>
          <p:nvPr/>
        </p:nvGrpSpPr>
        <p:grpSpPr>
          <a:xfrm rot="15669409">
            <a:off x="6595204" y="7687824"/>
            <a:ext cx="2031164" cy="1460248"/>
            <a:chOff x="4177449" y="4612007"/>
            <a:chExt cx="2861869" cy="1862483"/>
          </a:xfrm>
        </p:grpSpPr>
        <p:pic>
          <p:nvPicPr>
            <p:cNvPr id="3" name="Picture 4" descr="Male Eye Drawing at GetDrawings | Free download">
              <a:extLst>
                <a:ext uri="{FF2B5EF4-FFF2-40B4-BE49-F238E27FC236}">
                  <a16:creationId xmlns:a16="http://schemas.microsoft.com/office/drawing/2014/main" id="{FA31A3B1-AC11-9EB3-8173-FCCDCEB8384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3A2C591C-8A22-7368-88CF-73B00C4E0A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9" cy="1862483"/>
            </a:xfrm>
            <a:prstGeom prst="rect">
              <a:avLst/>
            </a:prstGeom>
          </p:spPr>
        </p:pic>
      </p:grpSp>
      <p:pic>
        <p:nvPicPr>
          <p:cNvPr id="5" name="Afbeelding 4" descr="Afbeelding met vergrootglas&#10;&#10;Automatisch gegenereerde beschrijving">
            <a:extLst>
              <a:ext uri="{FF2B5EF4-FFF2-40B4-BE49-F238E27FC236}">
                <a16:creationId xmlns:a16="http://schemas.microsoft.com/office/drawing/2014/main" id="{2876F4C8-1CE0-0F17-68B6-E65BD8EA55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50315">
            <a:off x="-2153004" y="6253777"/>
            <a:ext cx="3448658" cy="2215618"/>
          </a:xfrm>
          <a:prstGeom prst="rect">
            <a:avLst/>
          </a:prstGeom>
        </p:spPr>
      </p:pic>
      <p:pic>
        <p:nvPicPr>
          <p:cNvPr id="9" name="Afbeelding 8" descr="Afbeelding met vergrootglas&#10;&#10;Automatisch gegenereerde beschrijving">
            <a:extLst>
              <a:ext uri="{FF2B5EF4-FFF2-40B4-BE49-F238E27FC236}">
                <a16:creationId xmlns:a16="http://schemas.microsoft.com/office/drawing/2014/main" id="{F1641A4F-DFEF-698A-238B-73F6421F18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024182">
            <a:off x="-2353634" y="-1321510"/>
            <a:ext cx="3273681" cy="2103203"/>
          </a:xfrm>
          <a:prstGeom prst="rect">
            <a:avLst/>
          </a:prstGeom>
        </p:spPr>
      </p:pic>
      <p:pic>
        <p:nvPicPr>
          <p:cNvPr id="10" name="Afbeelding 9" descr="Afbeelding met vergrootglas&#10;&#10;Automatisch gegenereerde beschrijving">
            <a:extLst>
              <a:ext uri="{FF2B5EF4-FFF2-40B4-BE49-F238E27FC236}">
                <a16:creationId xmlns:a16="http://schemas.microsoft.com/office/drawing/2014/main" id="{241A8BAA-A5EC-6ED8-001C-78447A5D04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69750">
            <a:off x="10852773" y="-1815049"/>
            <a:ext cx="3524026" cy="2264039"/>
          </a:xfrm>
          <a:prstGeom prst="rect">
            <a:avLst/>
          </a:prstGeom>
        </p:spPr>
      </p:pic>
      <p:pic>
        <p:nvPicPr>
          <p:cNvPr id="11" name="Afbeelding 10" descr="Afbeelding met vergrootglas&#10;&#10;Automatisch gegenereerde beschrijving">
            <a:extLst>
              <a:ext uri="{FF2B5EF4-FFF2-40B4-BE49-F238E27FC236}">
                <a16:creationId xmlns:a16="http://schemas.microsoft.com/office/drawing/2014/main" id="{FE570779-C27D-79B2-02BC-FE5B7E4227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9594">
            <a:off x="11324605" y="6004655"/>
            <a:ext cx="2286595" cy="146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22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25DA948C-6B3B-7B6F-FEDB-BE1BD664E54E}"/>
              </a:ext>
            </a:extLst>
          </p:cNvPr>
          <p:cNvSpPr txBox="1"/>
          <p:nvPr/>
        </p:nvSpPr>
        <p:spPr>
          <a:xfrm>
            <a:off x="2503072" y="-830997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3" name="Verbindingslijn: gekromd 2">
            <a:extLst>
              <a:ext uri="{FF2B5EF4-FFF2-40B4-BE49-F238E27FC236}">
                <a16:creationId xmlns:a16="http://schemas.microsoft.com/office/drawing/2014/main" id="{D9B71D4D-9273-423D-46F2-AD68A42893D9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4823515" y="-415498"/>
            <a:ext cx="1272485" cy="104854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B0F17D1-D3A0-83E0-D055-01C582D8C0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7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390B7480-7927-12EF-BEC6-777676435530}"/>
              </a:ext>
            </a:extLst>
          </p:cNvPr>
          <p:cNvSpPr txBox="1"/>
          <p:nvPr/>
        </p:nvSpPr>
        <p:spPr>
          <a:xfrm>
            <a:off x="2503072" y="-830997"/>
            <a:ext cx="2320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latin typeface="Bodoni MT" panose="02070603080606020203" pitchFamily="18" charset="0"/>
              </a:rPr>
              <a:t>Free </a:t>
            </a:r>
            <a:r>
              <a:rPr lang="nl-NL" sz="4800" dirty="0" err="1">
                <a:latin typeface="Bodoni MT" panose="02070603080606020203" pitchFamily="18" charset="0"/>
              </a:rPr>
              <a:t>rod</a:t>
            </a:r>
            <a:endParaRPr lang="nl-NL" sz="4800" dirty="0">
              <a:latin typeface="Bodoni MT" panose="02070603080606020203" pitchFamily="18" charset="0"/>
            </a:endParaRPr>
          </a:p>
        </p:txBody>
      </p:sp>
      <p:cxnSp>
        <p:nvCxnSpPr>
          <p:cNvPr id="3" name="Verbindingslijn: gekromd 2">
            <a:extLst>
              <a:ext uri="{FF2B5EF4-FFF2-40B4-BE49-F238E27FC236}">
                <a16:creationId xmlns:a16="http://schemas.microsoft.com/office/drawing/2014/main" id="{DE89B679-EFF7-FC59-B25E-D6900508075D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4823515" y="-415498"/>
            <a:ext cx="1272485" cy="62651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AB6FFF1A-C08E-F82B-F90C-630C4D19CB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34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9D85813-F524-47E3-43E5-022CFB2EEB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4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77AC862-E67C-1404-B4A0-641EE57623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737F5235-09F4-E8A3-AAD3-765DDE761BF9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27391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79137B36-EF02-7222-4563-0CE5AB716AA5}"/>
              </a:ext>
            </a:extLst>
          </p:cNvPr>
          <p:cNvCxnSpPr>
            <a:cxnSpLocks/>
          </p:cNvCxnSpPr>
          <p:nvPr/>
        </p:nvCxnSpPr>
        <p:spPr>
          <a:xfrm flipH="1">
            <a:off x="9144000" y="2819399"/>
            <a:ext cx="289368" cy="1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57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87F72FE-5B4A-CABD-2E48-47D4FF3778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FE7C01F2-E065-E4CF-4B34-751EA580A5A2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4475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326966BF-1CB4-9646-E881-B33D6EBAFB07}"/>
              </a:ext>
            </a:extLst>
          </p:cNvPr>
          <p:cNvCxnSpPr>
            <a:cxnSpLocks/>
          </p:cNvCxnSpPr>
          <p:nvPr/>
        </p:nvCxnSpPr>
        <p:spPr>
          <a:xfrm flipH="1">
            <a:off x="8924081" y="2819399"/>
            <a:ext cx="509287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9152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822FD24-EB69-8729-167A-B2C70A411F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FA511055-AFBE-C3CD-92D7-97BA74EC41E0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57485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F2E16AB9-3899-06DD-3A49-C2611D01C209}"/>
              </a:ext>
            </a:extLst>
          </p:cNvPr>
          <p:cNvCxnSpPr>
            <a:cxnSpLocks/>
          </p:cNvCxnSpPr>
          <p:nvPr/>
        </p:nvCxnSpPr>
        <p:spPr>
          <a:xfrm flipH="1">
            <a:off x="8831484" y="2819399"/>
            <a:ext cx="60188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239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E482F5C-3E48-6627-AEDC-C166B9A07D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2BBE6C3D-B33E-3932-F84C-6AD27ABA7D7E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79477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093AE609-093D-A6BE-162D-40590E3A731F}"/>
              </a:ext>
            </a:extLst>
          </p:cNvPr>
          <p:cNvCxnSpPr>
            <a:cxnSpLocks/>
          </p:cNvCxnSpPr>
          <p:nvPr/>
        </p:nvCxnSpPr>
        <p:spPr>
          <a:xfrm flipH="1">
            <a:off x="8669438" y="2819399"/>
            <a:ext cx="76393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40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33616CE-2E37-9E71-0695-C6C41E756B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FA75EBB9-3F8D-F3EB-7D30-9E425A9A2B62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8873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0810D3EE-DFFF-DB2E-6ED7-2A7E69FAC612}"/>
              </a:ext>
            </a:extLst>
          </p:cNvPr>
          <p:cNvCxnSpPr>
            <a:cxnSpLocks/>
          </p:cNvCxnSpPr>
          <p:nvPr/>
        </p:nvCxnSpPr>
        <p:spPr>
          <a:xfrm flipH="1">
            <a:off x="8495818" y="2819399"/>
            <a:ext cx="93755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323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6C3B7C9-8BB4-FD69-0EDB-25A4993470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27BEF123-518B-CAE3-4357-970AA2D7EE40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049413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DA57301D-E269-73B5-0200-0DCD989550F9}"/>
              </a:ext>
            </a:extLst>
          </p:cNvPr>
          <p:cNvCxnSpPr>
            <a:cxnSpLocks/>
          </p:cNvCxnSpPr>
          <p:nvPr/>
        </p:nvCxnSpPr>
        <p:spPr>
          <a:xfrm flipH="1">
            <a:off x="8333772" y="2819399"/>
            <a:ext cx="109959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76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3695DE4-332F-164B-6AC4-C30565BE3C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E8991741-77C7-9478-AC73-29504899A766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3B54A7CB-3095-4362-DF81-008311C66013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CD6A2DC2-734C-2D7E-6A4C-ABB6446BAF92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F35F2A98-3AC3-078E-FA02-B6678759911B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64759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38F0E697-F868-CF4E-6C97-DB1A3E2A4906}"/>
              </a:ext>
            </a:extLst>
          </p:cNvPr>
          <p:cNvGrpSpPr/>
          <p:nvPr/>
        </p:nvGrpSpPr>
        <p:grpSpPr>
          <a:xfrm rot="15669409">
            <a:off x="6595204" y="7687824"/>
            <a:ext cx="2031164" cy="1460248"/>
            <a:chOff x="4177449" y="4612007"/>
            <a:chExt cx="2861869" cy="1862483"/>
          </a:xfrm>
        </p:grpSpPr>
        <p:pic>
          <p:nvPicPr>
            <p:cNvPr id="3" name="Picture 4" descr="Male Eye Drawing at GetDrawings | Free download">
              <a:extLst>
                <a:ext uri="{FF2B5EF4-FFF2-40B4-BE49-F238E27FC236}">
                  <a16:creationId xmlns:a16="http://schemas.microsoft.com/office/drawing/2014/main" id="{DF3EC582-E38F-FB36-5AC5-79F788A87B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F84C7260-45EF-CC21-194E-19BCA0F4E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9" cy="1862483"/>
            </a:xfrm>
            <a:prstGeom prst="rect">
              <a:avLst/>
            </a:prstGeom>
          </p:spPr>
        </p:pic>
      </p:grpSp>
      <p:pic>
        <p:nvPicPr>
          <p:cNvPr id="5" name="Afbeelding 4" descr="Afbeelding met vergrootglas&#10;&#10;Automatisch gegenereerde beschrijving">
            <a:extLst>
              <a:ext uri="{FF2B5EF4-FFF2-40B4-BE49-F238E27FC236}">
                <a16:creationId xmlns:a16="http://schemas.microsoft.com/office/drawing/2014/main" id="{9FB38418-ED50-FD19-3074-06F6F8EBD2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50315">
            <a:off x="-1756764" y="5979457"/>
            <a:ext cx="3448658" cy="2215618"/>
          </a:xfrm>
          <a:prstGeom prst="rect">
            <a:avLst/>
          </a:prstGeom>
        </p:spPr>
      </p:pic>
      <p:pic>
        <p:nvPicPr>
          <p:cNvPr id="9" name="Afbeelding 8" descr="Afbeelding met vergrootglas&#10;&#10;Automatisch gegenereerde beschrijving">
            <a:extLst>
              <a:ext uri="{FF2B5EF4-FFF2-40B4-BE49-F238E27FC236}">
                <a16:creationId xmlns:a16="http://schemas.microsoft.com/office/drawing/2014/main" id="{42511F97-64B0-505D-7D55-B3EE015C5D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024182">
            <a:off x="-1713554" y="-955750"/>
            <a:ext cx="3273681" cy="2103203"/>
          </a:xfrm>
          <a:prstGeom prst="rect">
            <a:avLst/>
          </a:prstGeom>
        </p:spPr>
      </p:pic>
      <p:pic>
        <p:nvPicPr>
          <p:cNvPr id="10" name="Afbeelding 9" descr="Afbeelding met vergrootglas&#10;&#10;Automatisch gegenereerde beschrijving">
            <a:extLst>
              <a:ext uri="{FF2B5EF4-FFF2-40B4-BE49-F238E27FC236}">
                <a16:creationId xmlns:a16="http://schemas.microsoft.com/office/drawing/2014/main" id="{745E6255-8A30-6FD3-5171-C2D7ADE17D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69750">
            <a:off x="10517493" y="-1479769"/>
            <a:ext cx="3524026" cy="2264039"/>
          </a:xfrm>
          <a:prstGeom prst="rect">
            <a:avLst/>
          </a:prstGeom>
        </p:spPr>
      </p:pic>
      <p:pic>
        <p:nvPicPr>
          <p:cNvPr id="11" name="Afbeelding 10" descr="Afbeelding met vergrootglas&#10;&#10;Automatisch gegenereerde beschrijving">
            <a:extLst>
              <a:ext uri="{FF2B5EF4-FFF2-40B4-BE49-F238E27FC236}">
                <a16:creationId xmlns:a16="http://schemas.microsoft.com/office/drawing/2014/main" id="{6F05ACEE-F606-4C48-B02F-6B1932B6DC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9594">
            <a:off x="10897885" y="5547455"/>
            <a:ext cx="2286595" cy="146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5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42A22DC-40C5-CD44-38A3-A2B3640DF5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E075AC82-AEF7-8745-4D46-39D8D530C974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85013608-A3FF-AB85-8225-FA1FDB357057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3294CBD7-F0A4-84AD-B7A8-C1A2F92A430F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3EFD92EC-A493-2877-75EF-AB632D92D2BC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893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403DD4D-8DB2-72A1-7D37-2FAAD2A1215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07E6B18A-655A-FE84-E8BA-9AAEE116AD48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0B1A26EB-73B6-4958-43C3-3024DDF15C44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006424E5-A78E-E33C-C0FE-A76F95A0A1B9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63744CD-CA18-5675-5B62-08C9DD99EACC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29698" name="Picture 2" descr="Verboden Rood Hou Op - Gratis vectorafbeelding op Pixabay">
            <a:extLst>
              <a:ext uri="{FF2B5EF4-FFF2-40B4-BE49-F238E27FC236}">
                <a16:creationId xmlns:a16="http://schemas.microsoft.com/office/drawing/2014/main" id="{16CDF8F8-E74F-935D-D274-D3660159C7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Verboden Rood Hou Op - Gratis vectorafbeelding op Pixabay">
            <a:extLst>
              <a:ext uri="{FF2B5EF4-FFF2-40B4-BE49-F238E27FC236}">
                <a16:creationId xmlns:a16="http://schemas.microsoft.com/office/drawing/2014/main" id="{A4E5E261-7D36-33D0-41FC-F03467E90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5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DA26FD6-0112-DAB1-9A01-FD7C00440E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59CA6991-F1F6-5878-969B-665B03B3BC34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26BFCBE5-4F26-D116-E116-6579F50B6327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827256C0-F982-53AF-C631-C70D3B1374F6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7D751D5E-EB83-9E64-89DB-344C63550CE0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0" name="Picture 2" descr="Verboden Rood Hou Op - Gratis vectorafbeelding op Pixabay">
            <a:extLst>
              <a:ext uri="{FF2B5EF4-FFF2-40B4-BE49-F238E27FC236}">
                <a16:creationId xmlns:a16="http://schemas.microsoft.com/office/drawing/2014/main" id="{ACBC1793-AB2B-101B-4220-9A716D1D17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Verboden Rood Hou Op - Gratis vectorafbeelding op Pixabay">
            <a:extLst>
              <a:ext uri="{FF2B5EF4-FFF2-40B4-BE49-F238E27FC236}">
                <a16:creationId xmlns:a16="http://schemas.microsoft.com/office/drawing/2014/main" id="{A5C0C8AC-605D-CCB9-1E5F-7CCB1F4DD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63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4EEC4FA-B0B9-11C5-2139-45144B4C0A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B08CEC1D-6E53-D828-A4C3-42101804E1C5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53A3477F-2646-F043-77FD-C0DD9D961AEA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524BDB46-7AC6-3118-51B5-008A53931B2E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BE679117-7893-B771-0869-4C5DD99F11CE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4965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0B4BC42-8592-3F7E-5D45-9D426BA228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85933440-9E9A-D03C-6989-B893C60C7ED4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FDE80ADD-D8D5-35A5-FF38-6DC62147478D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F7B3E6A4-9D5D-31D8-2611-8FCD25FC6EDC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BE46D586-7F23-DFA0-C030-A012E97F345B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3123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8405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066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C95D39F-D9A2-D284-F9A0-8C97198B724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FE300099-8D23-1AC7-C9B9-21C452999DBC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B280389E-407E-A588-682B-9A6E5A322D85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DCB902C2-3CF9-EF1E-642D-7F3AD8374A9C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1D4D8AD0-3C3F-566B-05AB-587D64295C2A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0" name="Picture 2" descr="Verboden Rood Hou Op - Gratis vectorafbeelding op Pixabay">
            <a:extLst>
              <a:ext uri="{FF2B5EF4-FFF2-40B4-BE49-F238E27FC236}">
                <a16:creationId xmlns:a16="http://schemas.microsoft.com/office/drawing/2014/main" id="{B7F6B2A6-6949-2B5F-FCCD-E57DAA2B1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Verboden Rood Hou Op - Gratis vectorafbeelding op Pixabay">
            <a:extLst>
              <a:ext uri="{FF2B5EF4-FFF2-40B4-BE49-F238E27FC236}">
                <a16:creationId xmlns:a16="http://schemas.microsoft.com/office/drawing/2014/main" id="{E061797D-AE48-6827-F3F5-6B456CFF5C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4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1C0F006-E41E-248E-3494-C34A21D76A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776697F9-F341-459A-D4A0-7AB38B33A0F1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1C489874-D176-07E6-4330-525156A870AE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4B35E67A-83D6-4DA8-D442-F89F54E89CEC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14812F8-4BAE-6B6D-A972-C99DE85AB527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0" name="Picture 2" descr="Verboden Rood Hou Op - Gratis vectorafbeelding op Pixabay">
            <a:extLst>
              <a:ext uri="{FF2B5EF4-FFF2-40B4-BE49-F238E27FC236}">
                <a16:creationId xmlns:a16="http://schemas.microsoft.com/office/drawing/2014/main" id="{EEBE676D-DB00-576B-4759-E99A43C7C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Verboden Rood Hou Op - Gratis vectorafbeelding op Pixabay">
            <a:extLst>
              <a:ext uri="{FF2B5EF4-FFF2-40B4-BE49-F238E27FC236}">
                <a16:creationId xmlns:a16="http://schemas.microsoft.com/office/drawing/2014/main" id="{385A2502-5EA0-7EB9-6B25-DCDB4ABA4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921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D662306-2987-ECEE-4309-66CB18B40A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1714680A-DDB8-AD96-0860-E798C183B93C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8D917A6B-BCCA-EF6F-2AA9-8C87AA7C1F66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C6818BD9-9FDA-5106-906E-20FD9A5A3B02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6F366CFF-5DF2-4FF9-93D0-A513F4BC24AC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6078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B2FADDC-EDA9-2E9A-9C99-93331685B0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BED2CB76-CEBB-0148-CA2A-ACB94DE7AC4A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37D6459A-BCBE-ED39-AA8D-78E1DC0B1A8A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6CCB9FE9-0DA9-0256-BBD6-A324657C5EC5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E13D5E63-1B12-90A6-4BFE-684E5CC81369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09273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52EF468-BCA8-B2B3-1694-9A4624D1F5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21CEC5E0-10E6-6DBE-A407-5F6363F8B77E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A8F28181-BF01-5F8E-1680-A9AC00D72799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D3FABEFF-D4DD-9123-772D-225892C2B40D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89D84262-EB80-8BF6-1BA9-2863E3D012B2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0" name="Picture 2" descr="Verboden Rood Hou Op - Gratis vectorafbeelding op Pixabay">
            <a:extLst>
              <a:ext uri="{FF2B5EF4-FFF2-40B4-BE49-F238E27FC236}">
                <a16:creationId xmlns:a16="http://schemas.microsoft.com/office/drawing/2014/main" id="{9BB08874-F7B7-21D5-6EB0-46911504C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Verboden Rood Hou Op - Gratis vectorafbeelding op Pixabay">
            <a:extLst>
              <a:ext uri="{FF2B5EF4-FFF2-40B4-BE49-F238E27FC236}">
                <a16:creationId xmlns:a16="http://schemas.microsoft.com/office/drawing/2014/main" id="{B2681970-FF22-E7BB-8FD5-7E23B3C9B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567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E7DD02C-D180-BE35-CC95-31409C9CDB14}"/>
              </a:ext>
            </a:extLst>
          </p:cNvPr>
          <p:cNvGrpSpPr/>
          <p:nvPr/>
        </p:nvGrpSpPr>
        <p:grpSpPr>
          <a:xfrm>
            <a:off x="6595204" y="7687824"/>
            <a:ext cx="2031164" cy="1460248"/>
            <a:chOff x="4177449" y="4612007"/>
            <a:chExt cx="2861869" cy="1862483"/>
          </a:xfrm>
        </p:grpSpPr>
        <p:pic>
          <p:nvPicPr>
            <p:cNvPr id="3" name="Picture 4" descr="Male Eye Drawing at GetDrawings | Free download">
              <a:extLst>
                <a:ext uri="{FF2B5EF4-FFF2-40B4-BE49-F238E27FC236}">
                  <a16:creationId xmlns:a16="http://schemas.microsoft.com/office/drawing/2014/main" id="{5DF60909-9BAD-0F68-89DA-0ED83B3BD4F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D742A6F8-DC48-606B-E68C-612D45EB2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9" cy="1862483"/>
            </a:xfrm>
            <a:prstGeom prst="rect">
              <a:avLst/>
            </a:prstGeom>
          </p:spPr>
        </p:pic>
      </p:grpSp>
      <p:pic>
        <p:nvPicPr>
          <p:cNvPr id="5" name="Afbeelding 4" descr="Afbeelding met vergrootglas&#10;&#10;Automatisch gegenereerde beschrijving">
            <a:extLst>
              <a:ext uri="{FF2B5EF4-FFF2-40B4-BE49-F238E27FC236}">
                <a16:creationId xmlns:a16="http://schemas.microsoft.com/office/drawing/2014/main" id="{CCE85984-8ABC-CC4C-06B4-9C0AE4152D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50315">
            <a:off x="-933804" y="5400337"/>
            <a:ext cx="3448658" cy="2215618"/>
          </a:xfrm>
          <a:prstGeom prst="rect">
            <a:avLst/>
          </a:prstGeom>
        </p:spPr>
      </p:pic>
      <p:pic>
        <p:nvPicPr>
          <p:cNvPr id="9" name="Afbeelding 8" descr="Afbeelding met vergrootglas&#10;&#10;Automatisch gegenereerde beschrijving">
            <a:extLst>
              <a:ext uri="{FF2B5EF4-FFF2-40B4-BE49-F238E27FC236}">
                <a16:creationId xmlns:a16="http://schemas.microsoft.com/office/drawing/2014/main" id="{94BB1BC8-B009-E614-1019-6A8977B998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024182">
            <a:off x="-1012514" y="-376630"/>
            <a:ext cx="3273681" cy="2103203"/>
          </a:xfrm>
          <a:prstGeom prst="rect">
            <a:avLst/>
          </a:prstGeom>
        </p:spPr>
      </p:pic>
      <p:pic>
        <p:nvPicPr>
          <p:cNvPr id="10" name="Afbeelding 9" descr="Afbeelding met vergrootglas&#10;&#10;Automatisch gegenereerde beschrijving">
            <a:extLst>
              <a:ext uri="{FF2B5EF4-FFF2-40B4-BE49-F238E27FC236}">
                <a16:creationId xmlns:a16="http://schemas.microsoft.com/office/drawing/2014/main" id="{24F715E5-6725-E537-A03E-9B23416D3B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69750">
            <a:off x="9816453" y="-870169"/>
            <a:ext cx="3524026" cy="2264039"/>
          </a:xfrm>
          <a:prstGeom prst="rect">
            <a:avLst/>
          </a:prstGeom>
        </p:spPr>
      </p:pic>
      <p:pic>
        <p:nvPicPr>
          <p:cNvPr id="11" name="Afbeelding 10" descr="Afbeelding met vergrootglas&#10;&#10;Automatisch gegenereerde beschrijving">
            <a:extLst>
              <a:ext uri="{FF2B5EF4-FFF2-40B4-BE49-F238E27FC236}">
                <a16:creationId xmlns:a16="http://schemas.microsoft.com/office/drawing/2014/main" id="{761A256A-47AF-F135-ED93-59D3716C9C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426553">
            <a:off x="11080765" y="5364575"/>
            <a:ext cx="2286595" cy="146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9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A618C16-B5B9-3FAE-4C44-7D60F31A07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72D8CD30-6B61-6FFE-0505-DE449D760382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FB87A079-5CB1-70F4-EFB8-9F92B34322BC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F9E0BC8E-B40C-23FA-BABB-167FD11AE8F0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A7585AF4-9AB1-58B6-2E9C-244DEBC0E379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0" name="Picture 2" descr="Verboden Rood Hou Op - Gratis vectorafbeelding op Pixabay">
            <a:extLst>
              <a:ext uri="{FF2B5EF4-FFF2-40B4-BE49-F238E27FC236}">
                <a16:creationId xmlns:a16="http://schemas.microsoft.com/office/drawing/2014/main" id="{64616390-62DD-5CDF-D749-7E9555244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Verboden Rood Hou Op - Gratis vectorafbeelding op Pixabay">
            <a:extLst>
              <a:ext uri="{FF2B5EF4-FFF2-40B4-BE49-F238E27FC236}">
                <a16:creationId xmlns:a16="http://schemas.microsoft.com/office/drawing/2014/main" id="{C279739F-9701-CF28-B748-D1A6C3C5DF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794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356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57A63D0B-351E-F0EB-BAC5-3289EB67A3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37F704F0-49D6-7321-2268-BACDC2E4784D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8BE541BE-514E-CA93-F7DC-439305710067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2942AE25-FE2A-E177-285F-A9DA8F0FDB2D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794B382-69D8-A3E6-8E8F-B8E954429FB2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4280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F51849E-0DD6-887F-DB82-97A1F72DF8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C14B5059-E187-78BE-2F09-F992357E850F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E4AE5AFE-FBAA-565E-7CFC-F5D259CAF80C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48390680-89C5-A4C9-E903-524E759A15D1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E377E70C-C83C-8C57-2026-00DFC5C6C1DD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6188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3539BE8-4035-087E-4E04-0884C398D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88C7C2D7-507D-E85D-6047-E001017DB2C7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15DB7893-899F-C080-2559-AD0FA49B21C1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D1EEAC88-7BC4-F4BA-D6A4-3C341066BF30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348E361E-DA25-5ABE-1205-DD1135AC8E0A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0" name="Picture 2" descr="Verboden Rood Hou Op - Gratis vectorafbeelding op Pixabay">
            <a:extLst>
              <a:ext uri="{FF2B5EF4-FFF2-40B4-BE49-F238E27FC236}">
                <a16:creationId xmlns:a16="http://schemas.microsoft.com/office/drawing/2014/main" id="{B76657F0-A041-0D55-864C-565684885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Verboden Rood Hou Op - Gratis vectorafbeelding op Pixabay">
            <a:extLst>
              <a:ext uri="{FF2B5EF4-FFF2-40B4-BE49-F238E27FC236}">
                <a16:creationId xmlns:a16="http://schemas.microsoft.com/office/drawing/2014/main" id="{E178FD47-7F25-1902-E21E-8F3476CB2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552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090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55113" y="426764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DA4BBAE-B731-5AA4-BAA4-C8387FCD6A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4E77BB38-3627-0799-8449-4EBD9102FB04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0497AEAE-C410-AF7F-5EF4-03EB24B3DB33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DD4AD5A2-A1B5-0A7C-ABB5-7C06C531E609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D342F07-79F2-8A7A-6EEE-8F92E58607E1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0" name="Picture 2" descr="Verboden Rood Hou Op - Gratis vectorafbeelding op Pixabay">
            <a:extLst>
              <a:ext uri="{FF2B5EF4-FFF2-40B4-BE49-F238E27FC236}">
                <a16:creationId xmlns:a16="http://schemas.microsoft.com/office/drawing/2014/main" id="{2AD744A4-68AA-6F1A-2EB5-E9D0B8A82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Verboden Rood Hou Op - Gratis vectorafbeelding op Pixabay">
            <a:extLst>
              <a:ext uri="{FF2B5EF4-FFF2-40B4-BE49-F238E27FC236}">
                <a16:creationId xmlns:a16="http://schemas.microsoft.com/office/drawing/2014/main" id="{D9FA051C-92BB-DE8C-A2D4-D71DB7976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94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346C0CF-8B55-2E4B-8607-873C66AA05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5806FBF5-7B2F-BA98-9B9F-E62AC0D9AD3F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AB11247E-573C-1C69-B94E-4FDB90412627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72C00A64-F29C-7D93-1670-566A8FC0C61E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B9C79B84-771E-7260-584C-EA4D46EDA0D4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0595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785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681EE7E-8A88-75FC-E67D-A2D06C7740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417E8345-F569-27D3-048E-FC93941E5D09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0549CA60-88C1-48ED-6E11-D3978EB95FAA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782D5597-CECC-9BD6-DA63-CCBF9AA586E9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FB0906C-5ADB-C41E-44D3-8E4634DDAA58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51092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3" name="Afbeelding 2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9A9FC75-5218-6795-51CC-40AD2E63446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7EDDC2C2-3AFC-7BBF-BC83-CE48573EBAB9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FBDCD3DC-D9A3-218A-10BE-C9EE4F74B53B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kstvak 8">
            <a:extLst>
              <a:ext uri="{FF2B5EF4-FFF2-40B4-BE49-F238E27FC236}">
                <a16:creationId xmlns:a16="http://schemas.microsoft.com/office/drawing/2014/main" id="{7287C474-A55E-2278-4075-4134793E232D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278BB12A-F9BE-0178-9944-73C4A5953427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1" name="Picture 2" descr="Verboden Rood Hou Op - Gratis vectorafbeelding op Pixabay">
            <a:extLst>
              <a:ext uri="{FF2B5EF4-FFF2-40B4-BE49-F238E27FC236}">
                <a16:creationId xmlns:a16="http://schemas.microsoft.com/office/drawing/2014/main" id="{47E97E64-BFF9-8BEF-FA47-C40EDDA40C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Verboden Rood Hou Op - Gratis vectorafbeelding op Pixabay">
            <a:extLst>
              <a:ext uri="{FF2B5EF4-FFF2-40B4-BE49-F238E27FC236}">
                <a16:creationId xmlns:a16="http://schemas.microsoft.com/office/drawing/2014/main" id="{E79E83C0-55B4-1DD2-7A0C-1307B1EB1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301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41C59C2-3B60-2D3F-D5C5-D7DB7D0800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5611DE39-6BBD-4D77-3D65-6D8C8D506C9D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87ED45AD-9AF5-1768-BCE5-C4866109F556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C851BB10-DABA-C8A9-FE3C-9E2A5BFE2FC7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6C4A9650-915B-3521-8F51-CFF4C6DAF626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0" name="Picture 2" descr="Verboden Rood Hou Op - Gratis vectorafbeelding op Pixabay">
            <a:extLst>
              <a:ext uri="{FF2B5EF4-FFF2-40B4-BE49-F238E27FC236}">
                <a16:creationId xmlns:a16="http://schemas.microsoft.com/office/drawing/2014/main" id="{3B92B2FD-FB06-8F68-B47B-32A6FFE00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Verboden Rood Hou Op - Gratis vectorafbeelding op Pixabay">
            <a:extLst>
              <a:ext uri="{FF2B5EF4-FFF2-40B4-BE49-F238E27FC236}">
                <a16:creationId xmlns:a16="http://schemas.microsoft.com/office/drawing/2014/main" id="{56663337-E9C0-6598-02D7-BB72E2A3B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171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035EC6F9-348F-E464-9D1C-34B6740870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DFCAD8B0-7B49-8DE9-2917-EA977E6AB203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26F58CAE-3749-ACD5-FCF2-5D4530F5A37C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587B2C51-D218-ED99-BFF6-02C3419DB83F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84CAA77F-6F5B-3CFF-84A1-59D4CE82A21E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6663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09BAC8F-36CD-DF76-7845-089F4196D298}"/>
              </a:ext>
            </a:extLst>
          </p:cNvPr>
          <p:cNvGrpSpPr/>
          <p:nvPr/>
        </p:nvGrpSpPr>
        <p:grpSpPr>
          <a:xfrm>
            <a:off x="6595204" y="7687824"/>
            <a:ext cx="2031164" cy="1460248"/>
            <a:chOff x="4177449" y="4612007"/>
            <a:chExt cx="2861869" cy="1862483"/>
          </a:xfrm>
        </p:grpSpPr>
        <p:pic>
          <p:nvPicPr>
            <p:cNvPr id="3" name="Picture 4" descr="Male Eye Drawing at GetDrawings | Free download">
              <a:extLst>
                <a:ext uri="{FF2B5EF4-FFF2-40B4-BE49-F238E27FC236}">
                  <a16:creationId xmlns:a16="http://schemas.microsoft.com/office/drawing/2014/main" id="{5F69FECC-38F5-04DD-1A7E-F1664E311A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27218" r="30007" b="18390"/>
            <a:stretch/>
          </p:blipFill>
          <p:spPr bwMode="auto">
            <a:xfrm>
              <a:off x="5679261" y="4612007"/>
              <a:ext cx="1360057" cy="1369734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Afbeelding 3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900E406B-9BB1-0E14-9300-D8D04DCA6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77449" y="4612007"/>
              <a:ext cx="2857899" cy="1862483"/>
            </a:xfrm>
            <a:prstGeom prst="rect">
              <a:avLst/>
            </a:prstGeom>
          </p:spPr>
        </p:pic>
      </p:grpSp>
      <p:grpSp>
        <p:nvGrpSpPr>
          <p:cNvPr id="12" name="Groep 11">
            <a:extLst>
              <a:ext uri="{FF2B5EF4-FFF2-40B4-BE49-F238E27FC236}">
                <a16:creationId xmlns:a16="http://schemas.microsoft.com/office/drawing/2014/main" id="{21C5DCF6-D06F-C5AD-511C-BA61826D2927}"/>
              </a:ext>
            </a:extLst>
          </p:cNvPr>
          <p:cNvGrpSpPr/>
          <p:nvPr/>
        </p:nvGrpSpPr>
        <p:grpSpPr>
          <a:xfrm>
            <a:off x="-433394" y="-1103922"/>
            <a:ext cx="12747639" cy="8391517"/>
            <a:chOff x="-433394" y="-1103922"/>
            <a:chExt cx="12747639" cy="8391517"/>
          </a:xfrm>
        </p:grpSpPr>
        <p:pic>
          <p:nvPicPr>
            <p:cNvPr id="5" name="Afbeelding 4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FB2E570E-9F19-5849-972A-1FEEBC35F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550315">
              <a:off x="163476" y="4455457"/>
              <a:ext cx="3448658" cy="2215618"/>
            </a:xfrm>
            <a:prstGeom prst="rect">
              <a:avLst/>
            </a:prstGeom>
          </p:spPr>
        </p:pic>
        <p:pic>
          <p:nvPicPr>
            <p:cNvPr id="9" name="Afbeelding 8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8210606E-9B4B-CC6B-8A4C-8BD6F9CC6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024182">
              <a:off x="-433394" y="-41350"/>
              <a:ext cx="3273681" cy="2103203"/>
            </a:xfrm>
            <a:prstGeom prst="rect">
              <a:avLst/>
            </a:prstGeom>
          </p:spPr>
        </p:pic>
        <p:pic>
          <p:nvPicPr>
            <p:cNvPr id="10" name="Afbeelding 9" descr="Afbeelding met vergrootglas&#10;&#10;Automatisch gegenereerde beschrijving">
              <a:extLst>
                <a:ext uri="{FF2B5EF4-FFF2-40B4-BE49-F238E27FC236}">
                  <a16:creationId xmlns:a16="http://schemas.microsoft.com/office/drawing/2014/main" id="{944A3991-8C44-47BE-60C4-E2D04DF41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969750">
              <a:off x="9420213" y="-473929"/>
              <a:ext cx="3524026" cy="2264039"/>
            </a:xfrm>
            <a:prstGeom prst="rect">
              <a:avLst/>
            </a:prstGeom>
          </p:spPr>
        </p:pic>
      </p:grpSp>
      <p:pic>
        <p:nvPicPr>
          <p:cNvPr id="11" name="Afbeelding 10" descr="Afbeelding met vergrootglas&#10;&#10;Automatisch gegenereerde beschrijving">
            <a:extLst>
              <a:ext uri="{FF2B5EF4-FFF2-40B4-BE49-F238E27FC236}">
                <a16:creationId xmlns:a16="http://schemas.microsoft.com/office/drawing/2014/main" id="{DA767E0C-47A3-3513-FCCF-D5D6C8DDEA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70927">
            <a:off x="10166365" y="5486495"/>
            <a:ext cx="2286595" cy="146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77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071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49AEEEA-4C83-68FD-7412-237AA91D00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A2BAD252-227C-D015-DC03-D2F4BB5D98C5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F8D6B30E-DF5E-6782-6DF7-80852A5D3F99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5CB2B0FE-D3FE-B40B-7883-160C8F77C144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835C1BDD-0BAC-1BBE-F15D-BFB6A09F442E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0683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DBAC0AB-7296-66EF-1C6B-2F139C43929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59FF809F-4123-99DF-32B0-983261122C9E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02A53FA0-DAE6-3C56-91B2-E7D29B9A145C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44843D2C-38F2-8034-B174-6EBD1799D86D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339CE5EA-8672-8C15-0905-E64B7EFFE1C9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0" name="Picture 2" descr="Verboden Rood Hou Op - Gratis vectorafbeelding op Pixabay">
            <a:extLst>
              <a:ext uri="{FF2B5EF4-FFF2-40B4-BE49-F238E27FC236}">
                <a16:creationId xmlns:a16="http://schemas.microsoft.com/office/drawing/2014/main" id="{8387B626-94D9-F0CB-0C4C-B69E133840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Verboden Rood Hou Op - Gratis vectorafbeelding op Pixabay">
            <a:extLst>
              <a:ext uri="{FF2B5EF4-FFF2-40B4-BE49-F238E27FC236}">
                <a16:creationId xmlns:a16="http://schemas.microsoft.com/office/drawing/2014/main" id="{4368B619-5853-28D9-0269-E53EE2536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031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7A5E9AB-C5DB-FDFA-A565-384DE68255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4BECCB41-1626-C77A-86EA-5D1C9BA503DA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FAB916B9-BE1E-68CF-1C3B-28449884C980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7805853B-103F-C814-5039-E7022E7EA311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234F8F3F-6DAC-F0A3-F829-E25C9FEFA854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0" name="Picture 2" descr="Verboden Rood Hou Op - Gratis vectorafbeelding op Pixabay">
            <a:extLst>
              <a:ext uri="{FF2B5EF4-FFF2-40B4-BE49-F238E27FC236}">
                <a16:creationId xmlns:a16="http://schemas.microsoft.com/office/drawing/2014/main" id="{FA5B3E43-1DFA-6AEC-0605-EB784B27C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Verboden Rood Hou Op - Gratis vectorafbeelding op Pixabay">
            <a:extLst>
              <a:ext uri="{FF2B5EF4-FFF2-40B4-BE49-F238E27FC236}">
                <a16:creationId xmlns:a16="http://schemas.microsoft.com/office/drawing/2014/main" id="{74A6A8AA-19EA-3830-22D2-E4FDB1B74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480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5" name="Afbeelding 4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7883D352-117A-88EB-33B1-DA377D1B2A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25D437BC-AF02-CA5C-446A-683430CEE5A9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90EEE0C9-E65F-9BDC-770A-3D4FA92A24C9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kstvak 10">
            <a:extLst>
              <a:ext uri="{FF2B5EF4-FFF2-40B4-BE49-F238E27FC236}">
                <a16:creationId xmlns:a16="http://schemas.microsoft.com/office/drawing/2014/main" id="{1352B78B-8179-523A-B846-11E7705EA4C7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C9EE1670-6D40-AEB8-B868-E0850755EB12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126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1578F1AA-8747-27CE-EC32-60BC9E7971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3CFFD14C-0D17-39B6-C86D-39083441E097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D39D3A12-1A4A-EE61-26F1-0185A32CE605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kstvak 9">
            <a:extLst>
              <a:ext uri="{FF2B5EF4-FFF2-40B4-BE49-F238E27FC236}">
                <a16:creationId xmlns:a16="http://schemas.microsoft.com/office/drawing/2014/main" id="{D14B811E-A7E0-8591-C113-1134B1B8B6BC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EEE3476D-5CC0-CB0E-6098-5BD5E5F15E6A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5434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27A823F-B549-73C5-9B6B-8229CB49AF3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3117D173-0339-385E-FA3B-0C7CF7A0F364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26D4EDB4-E437-BCCC-E625-4650A1A1D284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kstvak 9">
            <a:extLst>
              <a:ext uri="{FF2B5EF4-FFF2-40B4-BE49-F238E27FC236}">
                <a16:creationId xmlns:a16="http://schemas.microsoft.com/office/drawing/2014/main" id="{AF4AC411-AF1F-DFAB-29E3-E15D67AC74EA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E83C5FF4-4464-9C09-F94C-8C34D90746A5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2" name="Picture 2" descr="Verboden Rood Hou Op - Gratis vectorafbeelding op Pixabay">
            <a:extLst>
              <a:ext uri="{FF2B5EF4-FFF2-40B4-BE49-F238E27FC236}">
                <a16:creationId xmlns:a16="http://schemas.microsoft.com/office/drawing/2014/main" id="{7D543005-5972-48B5-F2B3-556F1AC7B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Verboden Rood Hou Op - Gratis vectorafbeelding op Pixabay">
            <a:extLst>
              <a:ext uri="{FF2B5EF4-FFF2-40B4-BE49-F238E27FC236}">
                <a16:creationId xmlns:a16="http://schemas.microsoft.com/office/drawing/2014/main" id="{42057EDB-3AB6-41FD-32B5-6D410E695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156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534C3E45-1249-2D95-8BFE-0268D034FDE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7D3E9EDA-A904-C89D-9DCE-CA5CFA32FA3C}"/>
              </a:ext>
            </a:extLst>
          </p:cNvPr>
          <p:cNvCxnSpPr>
            <a:cxnSpLocks/>
          </p:cNvCxnSpPr>
          <p:nvPr/>
        </p:nvCxnSpPr>
        <p:spPr>
          <a:xfrm>
            <a:off x="2226222" y="2819400"/>
            <a:ext cx="1269332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EAB9FA0F-3281-C65E-B8CB-4C1B9980DE53}"/>
              </a:ext>
            </a:extLst>
          </p:cNvPr>
          <p:cNvCxnSpPr>
            <a:cxnSpLocks/>
          </p:cNvCxnSpPr>
          <p:nvPr/>
        </p:nvCxnSpPr>
        <p:spPr>
          <a:xfrm flipH="1">
            <a:off x="8067554" y="2819399"/>
            <a:ext cx="1365814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kstvak 9">
            <a:extLst>
              <a:ext uri="{FF2B5EF4-FFF2-40B4-BE49-F238E27FC236}">
                <a16:creationId xmlns:a16="http://schemas.microsoft.com/office/drawing/2014/main" id="{9BDCE9AC-F900-9CF4-38BA-32D5EC4E1C4B}"/>
              </a:ext>
            </a:extLst>
          </p:cNvPr>
          <p:cNvSpPr txBox="1"/>
          <p:nvPr/>
        </p:nvSpPr>
        <p:spPr>
          <a:xfrm>
            <a:off x="8750461" y="2407534"/>
            <a:ext cx="500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933C7E17-4926-F8A6-398A-E4CB4208285D}"/>
              </a:ext>
            </a:extLst>
          </p:cNvPr>
          <p:cNvSpPr txBox="1"/>
          <p:nvPr/>
        </p:nvSpPr>
        <p:spPr>
          <a:xfrm>
            <a:off x="2548207" y="2428801"/>
            <a:ext cx="2776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F</a:t>
            </a:r>
            <a:r>
              <a:rPr lang="nl-NL" sz="1800" kern="100" baseline="-250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ext</a:t>
            </a:r>
            <a:endParaRPr lang="nl-NL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  <a:p>
            <a:endParaRPr lang="nl-NL" dirty="0"/>
          </a:p>
        </p:txBody>
      </p:sp>
      <p:pic>
        <p:nvPicPr>
          <p:cNvPr id="12" name="Picture 2" descr="Verboden Rood Hou Op - Gratis vectorafbeelding op Pixabay">
            <a:extLst>
              <a:ext uri="{FF2B5EF4-FFF2-40B4-BE49-F238E27FC236}">
                <a16:creationId xmlns:a16="http://schemas.microsoft.com/office/drawing/2014/main" id="{999DE15A-6536-2775-BB43-10372D75B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91" y="2404725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Verboden Rood Hou Op - Gratis vectorafbeelding op Pixabay">
            <a:extLst>
              <a:ext uri="{FF2B5EF4-FFF2-40B4-BE49-F238E27FC236}">
                <a16:creationId xmlns:a16="http://schemas.microsoft.com/office/drawing/2014/main" id="{E0D766C9-D3C6-11E9-A720-408862474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9575" y="2383458"/>
            <a:ext cx="694481" cy="69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798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1C8C0BD0-C10C-61B7-45AD-5B82295975E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30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4" name="Afbeelding 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5881121-532F-DBB3-8A14-7FAC6BD68B5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4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14" name="Afbeelding 13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419E6C1-1591-5593-43C1-6CF7B042512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93"/>
          <a:stretch/>
        </p:blipFill>
        <p:spPr>
          <a:xfrm rot="338615">
            <a:off x="1786673" y="2665283"/>
            <a:ext cx="8149575" cy="14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82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84</Words>
  <Application>Microsoft Office PowerPoint</Application>
  <PresentationFormat>Breedbeeld</PresentationFormat>
  <Paragraphs>71</Paragraphs>
  <Slides>212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212</vt:i4>
      </vt:variant>
    </vt:vector>
  </HeadingPairs>
  <TitlesOfParts>
    <vt:vector size="217" baseType="lpstr">
      <vt:lpstr>Aptos</vt:lpstr>
      <vt:lpstr>Aptos Display</vt:lpstr>
      <vt:lpstr>Arial</vt:lpstr>
      <vt:lpstr>Bodoni MT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Atom Levison</dc:creator>
  <cp:lastModifiedBy>Atom Levison</cp:lastModifiedBy>
  <cp:revision>1</cp:revision>
  <dcterms:created xsi:type="dcterms:W3CDTF">2024-06-21T07:44:22Z</dcterms:created>
  <dcterms:modified xsi:type="dcterms:W3CDTF">2024-06-21T12:22:06Z</dcterms:modified>
</cp:coreProperties>
</file>

<file path=docProps/thumbnail.jpeg>
</file>